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7" r:id="rId1"/>
  </p:sldMasterIdLst>
  <p:notesMasterIdLst>
    <p:notesMasterId r:id="rId35"/>
  </p:notes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Lst>
  <p:sldSz cx="9144000" cy="5143500" type="screen16x9"/>
  <p:notesSz cx="6858000" cy="9144000"/>
  <p:embeddedFontLst>
    <p:embeddedFont>
      <p:font typeface="Alata" panose="020B0604020202020204" charset="0"/>
      <p:regular r:id="rId36"/>
    </p:embeddedFont>
    <p:embeddedFont>
      <p:font typeface="Montserrat" panose="00000500000000000000" pitchFamily="2" charset="0"/>
      <p:regular r:id="rId37"/>
      <p:bold r:id="rId38"/>
      <p:italic r:id="rId39"/>
      <p:boldItalic r:id="rId40"/>
    </p:embeddedFont>
    <p:embeddedFont>
      <p:font typeface="Montserrat Medium" panose="00000600000000000000" pitchFamily="2" charset="0"/>
      <p:regular r:id="rId41"/>
      <p:bold r:id="rId42"/>
      <p:italic r:id="rId43"/>
      <p:boldItalic r:id="rId44"/>
    </p:embeddedFont>
    <p:embeddedFont>
      <p:font typeface="Roboto" panose="02000000000000000000" pitchFamily="2" charset="0"/>
      <p:regular r:id="rId45"/>
      <p:bold r:id="rId46"/>
      <p:italic r:id="rId47"/>
      <p:boldItalic r:id="rId48"/>
    </p:embeddedFont>
    <p:embeddedFont>
      <p:font typeface="Roboto Condensed Light" panose="02000000000000000000" pitchFamily="2" charset="0"/>
      <p:regular r:id="rId49"/>
      <p:italic r:id="rId5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887933A1-BD03-4242-8C14-516D7426EA25}">
  <a:tblStyle styleId="{887933A1-BD03-4242-8C14-516D7426EA25}"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42" d="100"/>
          <a:sy n="142" d="100"/>
        </p:scale>
        <p:origin x="714" y="12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4.fntdata"/><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7.fntdata"/><Relationship Id="rId47" Type="http://schemas.openxmlformats.org/officeDocument/2006/relationships/font" Target="fonts/font12.fntdata"/><Relationship Id="rId50" Type="http://schemas.openxmlformats.org/officeDocument/2006/relationships/font" Target="fonts/font15.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2.fntdata"/><Relationship Id="rId40" Type="http://schemas.openxmlformats.org/officeDocument/2006/relationships/font" Target="fonts/font5.fntdata"/><Relationship Id="rId45" Type="http://schemas.openxmlformats.org/officeDocument/2006/relationships/font" Target="fonts/font10.fntdata"/><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9.fntdata"/><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43" Type="http://schemas.openxmlformats.org/officeDocument/2006/relationships/font" Target="fonts/font8.fntdata"/><Relationship Id="rId48" Type="http://schemas.openxmlformats.org/officeDocument/2006/relationships/font" Target="fonts/font13.fntdata"/><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3.fntdata"/><Relationship Id="rId46" Type="http://schemas.openxmlformats.org/officeDocument/2006/relationships/font" Target="fonts/font11.fntdata"/><Relationship Id="rId20" Type="http://schemas.openxmlformats.org/officeDocument/2006/relationships/slide" Target="slides/slide19.xml"/><Relationship Id="rId41" Type="http://schemas.openxmlformats.org/officeDocument/2006/relationships/font" Target="fonts/font6.fntdata"/><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1.fntdata"/><Relationship Id="rId49" Type="http://schemas.openxmlformats.org/officeDocument/2006/relationships/font" Target="fonts/font14.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1"/>
        <p:cNvGrpSpPr/>
        <p:nvPr/>
      </p:nvGrpSpPr>
      <p:grpSpPr>
        <a:xfrm>
          <a:off x="0" y="0"/>
          <a:ext cx="0" cy="0"/>
          <a:chOff x="0" y="0"/>
          <a:chExt cx="0" cy="0"/>
        </a:xfrm>
      </p:grpSpPr>
      <p:sp>
        <p:nvSpPr>
          <p:cNvPr id="312" name="Google Shape;312;g14b1eca7c51_0_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3" name="Google Shape;313;g14b1eca7c51_0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3"/>
        <p:cNvGrpSpPr/>
        <p:nvPr/>
      </p:nvGrpSpPr>
      <p:grpSpPr>
        <a:xfrm>
          <a:off x="0" y="0"/>
          <a:ext cx="0" cy="0"/>
          <a:chOff x="0" y="0"/>
          <a:chExt cx="0" cy="0"/>
        </a:xfrm>
      </p:grpSpPr>
      <p:sp>
        <p:nvSpPr>
          <p:cNvPr id="324" name="Google Shape;324;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5" name="Google Shape;325;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9"/>
        <p:cNvGrpSpPr/>
        <p:nvPr/>
      </p:nvGrpSpPr>
      <p:grpSpPr>
        <a:xfrm>
          <a:off x="0" y="0"/>
          <a:ext cx="0" cy="0"/>
          <a:chOff x="0" y="0"/>
          <a:chExt cx="0" cy="0"/>
        </a:xfrm>
      </p:grpSpPr>
      <p:sp>
        <p:nvSpPr>
          <p:cNvPr id="330" name="Google Shape;330;gd960996673_0_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1" name="Google Shape;331;gd960996673_0_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5"/>
        <p:cNvGrpSpPr/>
        <p:nvPr/>
      </p:nvGrpSpPr>
      <p:grpSpPr>
        <a:xfrm>
          <a:off x="0" y="0"/>
          <a:ext cx="0" cy="0"/>
          <a:chOff x="0" y="0"/>
          <a:chExt cx="0" cy="0"/>
        </a:xfrm>
      </p:grpSpPr>
      <p:sp>
        <p:nvSpPr>
          <p:cNvPr id="336" name="Google Shape;336;g153ca0443d8_0_6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7" name="Google Shape;337;g153ca0443d8_0_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3"/>
        <p:cNvGrpSpPr/>
        <p:nvPr/>
      </p:nvGrpSpPr>
      <p:grpSpPr>
        <a:xfrm>
          <a:off x="0" y="0"/>
          <a:ext cx="0" cy="0"/>
          <a:chOff x="0" y="0"/>
          <a:chExt cx="0" cy="0"/>
        </a:xfrm>
      </p:grpSpPr>
      <p:sp>
        <p:nvSpPr>
          <p:cNvPr id="444" name="Google Shape;444;gd960996673_0_59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5" name="Google Shape;445;gd960996673_0_59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0"/>
        <p:cNvGrpSpPr/>
        <p:nvPr/>
      </p:nvGrpSpPr>
      <p:grpSpPr>
        <a:xfrm>
          <a:off x="0" y="0"/>
          <a:ext cx="0" cy="0"/>
          <a:chOff x="0" y="0"/>
          <a:chExt cx="0" cy="0"/>
        </a:xfrm>
      </p:grpSpPr>
      <p:sp>
        <p:nvSpPr>
          <p:cNvPr id="451" name="Google Shape;451;gfe7650a1d1_0_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2" name="Google Shape;452;gfe7650a1d1_0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7"/>
        <p:cNvGrpSpPr/>
        <p:nvPr/>
      </p:nvGrpSpPr>
      <p:grpSpPr>
        <a:xfrm>
          <a:off x="0" y="0"/>
          <a:ext cx="0" cy="0"/>
          <a:chOff x="0" y="0"/>
          <a:chExt cx="0" cy="0"/>
        </a:xfrm>
      </p:grpSpPr>
      <p:sp>
        <p:nvSpPr>
          <p:cNvPr id="458" name="Google Shape;458;gfe7650a1d1_0_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9" name="Google Shape;459;gfe7650a1d1_0_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4"/>
        <p:cNvGrpSpPr/>
        <p:nvPr/>
      </p:nvGrpSpPr>
      <p:grpSpPr>
        <a:xfrm>
          <a:off x="0" y="0"/>
          <a:ext cx="0" cy="0"/>
          <a:chOff x="0" y="0"/>
          <a:chExt cx="0" cy="0"/>
        </a:xfrm>
      </p:grpSpPr>
      <p:sp>
        <p:nvSpPr>
          <p:cNvPr id="465" name="Google Shape;465;gfe7650a1d1_0_1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6" name="Google Shape;466;gfe7650a1d1_0_1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7"/>
        <p:cNvGrpSpPr/>
        <p:nvPr/>
      </p:nvGrpSpPr>
      <p:grpSpPr>
        <a:xfrm>
          <a:off x="0" y="0"/>
          <a:ext cx="0" cy="0"/>
          <a:chOff x="0" y="0"/>
          <a:chExt cx="0" cy="0"/>
        </a:xfrm>
      </p:grpSpPr>
      <p:sp>
        <p:nvSpPr>
          <p:cNvPr id="528" name="Google Shape;528;gfe7650a1d1_0_1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9" name="Google Shape;529;gfe7650a1d1_0_1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4"/>
        <p:cNvGrpSpPr/>
        <p:nvPr/>
      </p:nvGrpSpPr>
      <p:grpSpPr>
        <a:xfrm>
          <a:off x="0" y="0"/>
          <a:ext cx="0" cy="0"/>
          <a:chOff x="0" y="0"/>
          <a:chExt cx="0" cy="0"/>
        </a:xfrm>
      </p:grpSpPr>
      <p:sp>
        <p:nvSpPr>
          <p:cNvPr id="535" name="Google Shape;535;gfe7650a1d1_0_2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6" name="Google Shape;536;gfe7650a1d1_0_2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1"/>
        <p:cNvGrpSpPr/>
        <p:nvPr/>
      </p:nvGrpSpPr>
      <p:grpSpPr>
        <a:xfrm>
          <a:off x="0" y="0"/>
          <a:ext cx="0" cy="0"/>
          <a:chOff x="0" y="0"/>
          <a:chExt cx="0" cy="0"/>
        </a:xfrm>
      </p:grpSpPr>
      <p:sp>
        <p:nvSpPr>
          <p:cNvPr id="542" name="Google Shape;542;gfe7650a1d1_0_3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3" name="Google Shape;543;gfe7650a1d1_0_3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8"/>
        <p:cNvGrpSpPr/>
        <p:nvPr/>
      </p:nvGrpSpPr>
      <p:grpSpPr>
        <a:xfrm>
          <a:off x="0" y="0"/>
          <a:ext cx="0" cy="0"/>
          <a:chOff x="0" y="0"/>
          <a:chExt cx="0" cy="0"/>
        </a:xfrm>
      </p:grpSpPr>
      <p:sp>
        <p:nvSpPr>
          <p:cNvPr id="549" name="Google Shape;549;gfe7650a1d1_0_3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0" name="Google Shape;550;gfe7650a1d1_0_3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5"/>
        <p:cNvGrpSpPr/>
        <p:nvPr/>
      </p:nvGrpSpPr>
      <p:grpSpPr>
        <a:xfrm>
          <a:off x="0" y="0"/>
          <a:ext cx="0" cy="0"/>
          <a:chOff x="0" y="0"/>
          <a:chExt cx="0" cy="0"/>
        </a:xfrm>
      </p:grpSpPr>
      <p:sp>
        <p:nvSpPr>
          <p:cNvPr id="556" name="Google Shape;556;gfe7650a1d1_0_4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7" name="Google Shape;557;gfe7650a1d1_0_4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2"/>
        <p:cNvGrpSpPr/>
        <p:nvPr/>
      </p:nvGrpSpPr>
      <p:grpSpPr>
        <a:xfrm>
          <a:off x="0" y="0"/>
          <a:ext cx="0" cy="0"/>
          <a:chOff x="0" y="0"/>
          <a:chExt cx="0" cy="0"/>
        </a:xfrm>
      </p:grpSpPr>
      <p:sp>
        <p:nvSpPr>
          <p:cNvPr id="563" name="Google Shape;563;gfe7650a1d1_0_49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4" name="Google Shape;564;gfe7650a1d1_0_4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9"/>
        <p:cNvGrpSpPr/>
        <p:nvPr/>
      </p:nvGrpSpPr>
      <p:grpSpPr>
        <a:xfrm>
          <a:off x="0" y="0"/>
          <a:ext cx="0" cy="0"/>
          <a:chOff x="0" y="0"/>
          <a:chExt cx="0" cy="0"/>
        </a:xfrm>
      </p:grpSpPr>
      <p:sp>
        <p:nvSpPr>
          <p:cNvPr id="570" name="Google Shape;570;gfe7650a1d1_0_5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1" name="Google Shape;571;gfe7650a1d1_0_5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800" b="1">
                <a:solidFill>
                  <a:schemeClr val="dk1"/>
                </a:solidFill>
              </a:rPr>
              <a:t>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6"/>
        <p:cNvGrpSpPr/>
        <p:nvPr/>
      </p:nvGrpSpPr>
      <p:grpSpPr>
        <a:xfrm>
          <a:off x="0" y="0"/>
          <a:ext cx="0" cy="0"/>
          <a:chOff x="0" y="0"/>
          <a:chExt cx="0" cy="0"/>
        </a:xfrm>
      </p:grpSpPr>
      <p:sp>
        <p:nvSpPr>
          <p:cNvPr id="577" name="Google Shape;577;gd960996673_0_69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8" name="Google Shape;578;gd960996673_0_69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0"/>
        <p:cNvGrpSpPr/>
        <p:nvPr/>
      </p:nvGrpSpPr>
      <p:grpSpPr>
        <a:xfrm>
          <a:off x="0" y="0"/>
          <a:ext cx="0" cy="0"/>
          <a:chOff x="0" y="0"/>
          <a:chExt cx="0" cy="0"/>
        </a:xfrm>
      </p:grpSpPr>
      <p:sp>
        <p:nvSpPr>
          <p:cNvPr id="601" name="Google Shape;601;g1500e19a3f3_0_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2" name="Google Shape;602;g1500e19a3f3_0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7"/>
        <p:cNvGrpSpPr/>
        <p:nvPr/>
      </p:nvGrpSpPr>
      <p:grpSpPr>
        <a:xfrm>
          <a:off x="0" y="0"/>
          <a:ext cx="0" cy="0"/>
          <a:chOff x="0" y="0"/>
          <a:chExt cx="0" cy="0"/>
        </a:xfrm>
      </p:grpSpPr>
      <p:sp>
        <p:nvSpPr>
          <p:cNvPr id="618" name="Google Shape;618;g1513d88b8c2_0_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9" name="Google Shape;619;g1513d88b8c2_0_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4"/>
        <p:cNvGrpSpPr/>
        <p:nvPr/>
      </p:nvGrpSpPr>
      <p:grpSpPr>
        <a:xfrm>
          <a:off x="0" y="0"/>
          <a:ext cx="0" cy="0"/>
          <a:chOff x="0" y="0"/>
          <a:chExt cx="0" cy="0"/>
        </a:xfrm>
      </p:grpSpPr>
      <p:sp>
        <p:nvSpPr>
          <p:cNvPr id="625" name="Google Shape;625;gd960996673_0_2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6" name="Google Shape;626;gd960996673_0_2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5"/>
        <p:cNvGrpSpPr/>
        <p:nvPr/>
      </p:nvGrpSpPr>
      <p:grpSpPr>
        <a:xfrm>
          <a:off x="0" y="0"/>
          <a:ext cx="0" cy="0"/>
          <a:chOff x="0" y="0"/>
          <a:chExt cx="0" cy="0"/>
        </a:xfrm>
      </p:grpSpPr>
      <p:sp>
        <p:nvSpPr>
          <p:cNvPr id="636" name="Google Shape;636;gdc6316f5a0_0_14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7" name="Google Shape;637;gdc6316f5a0_0_14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1"/>
        <p:cNvGrpSpPr/>
        <p:nvPr/>
      </p:nvGrpSpPr>
      <p:grpSpPr>
        <a:xfrm>
          <a:off x="0" y="0"/>
          <a:ext cx="0" cy="0"/>
          <a:chOff x="0" y="0"/>
          <a:chExt cx="0" cy="0"/>
        </a:xfrm>
      </p:grpSpPr>
      <p:sp>
        <p:nvSpPr>
          <p:cNvPr id="642" name="Google Shape;642;gd960996673_0_50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3" name="Google Shape;643;gd960996673_0_5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6"/>
        <p:cNvGrpSpPr/>
        <p:nvPr/>
      </p:nvGrpSpPr>
      <p:grpSpPr>
        <a:xfrm>
          <a:off x="0" y="0"/>
          <a:ext cx="0" cy="0"/>
          <a:chOff x="0" y="0"/>
          <a:chExt cx="0" cy="0"/>
        </a:xfrm>
      </p:grpSpPr>
      <p:sp>
        <p:nvSpPr>
          <p:cNvPr id="677" name="Google Shape;677;gdc6316f5a0_0_5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8" name="Google Shape;678;gdc6316f5a0_0_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9"/>
        <p:cNvGrpSpPr/>
        <p:nvPr/>
      </p:nvGrpSpPr>
      <p:grpSpPr>
        <a:xfrm>
          <a:off x="0" y="0"/>
          <a:ext cx="0" cy="0"/>
          <a:chOff x="0" y="0"/>
          <a:chExt cx="0" cy="0"/>
        </a:xfrm>
      </p:grpSpPr>
      <p:sp>
        <p:nvSpPr>
          <p:cNvPr id="690" name="Google Shape;690;gdcc031ca31_0_5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1" name="Google Shape;691;gdcc031ca31_0_5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3"/>
        <p:cNvGrpSpPr/>
        <p:nvPr/>
      </p:nvGrpSpPr>
      <p:grpSpPr>
        <a:xfrm>
          <a:off x="0" y="0"/>
          <a:ext cx="0" cy="0"/>
          <a:chOff x="0" y="0"/>
          <a:chExt cx="0" cy="0"/>
        </a:xfrm>
      </p:grpSpPr>
      <p:sp>
        <p:nvSpPr>
          <p:cNvPr id="734" name="Google Shape;734;g14b0102dece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5" name="Google Shape;735;g14b0102dece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0"/>
        <p:cNvGrpSpPr/>
        <p:nvPr/>
      </p:nvGrpSpPr>
      <p:grpSpPr>
        <a:xfrm>
          <a:off x="0" y="0"/>
          <a:ext cx="0" cy="0"/>
          <a:chOff x="0" y="0"/>
          <a:chExt cx="0" cy="0"/>
        </a:xfrm>
      </p:grpSpPr>
      <p:sp>
        <p:nvSpPr>
          <p:cNvPr id="751" name="Google Shape;751;gd960996673_0_8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2" name="Google Shape;752;gd960996673_0_8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r>
              <a:rPr lang="en"/>
              <a:t>So here is a list of upcoming events for this month and next</a:t>
            </a:r>
            <a:endParaRPr/>
          </a:p>
          <a:p>
            <a:pPr marL="0" lvl="0" indent="0" algn="l" rtl="0">
              <a:spcBef>
                <a:spcPts val="0"/>
              </a:spcBef>
              <a:spcAft>
                <a:spcPts val="0"/>
              </a:spcAft>
              <a:buNone/>
            </a:pPr>
            <a:r>
              <a:rPr lang="en"/>
              <a:t>First up is the HFB volunteering event on Sept 9th from 7:30 AM to 1 PM.  You can scan the QR code that is on the flyer to get access to the volunteer form. And if you’re interested, we’re also looking to setting up a carpool system so make sure to join the corresponding groupme so you can arrange that</a:t>
            </a:r>
            <a:endParaRPr/>
          </a:p>
          <a:p>
            <a:pPr marL="0" lvl="0" indent="0" algn="l" rtl="0">
              <a:spcBef>
                <a:spcPts val="0"/>
              </a:spcBef>
              <a:spcAft>
                <a:spcPts val="0"/>
              </a:spcAft>
              <a:buNone/>
            </a:pPr>
            <a:r>
              <a:rPr lang="en"/>
              <a:t>Next up, we have two career fairs organized by the college of engineering coming up.  Bryan will talk more about this later on in tonight's meeting but highly recommend anyone to attend no matter what classification you are (whether it be for exp or job search)</a:t>
            </a:r>
            <a:endParaRPr/>
          </a:p>
          <a:p>
            <a:pPr marL="0" lvl="0" indent="0" algn="l" rtl="0">
              <a:spcBef>
                <a:spcPts val="0"/>
              </a:spcBef>
              <a:spcAft>
                <a:spcPts val="0"/>
              </a:spcAft>
              <a:buNone/>
            </a:pPr>
            <a:r>
              <a:rPr lang="en"/>
              <a:t>You can also look forward to the first social of this year which will be the bowling social. If you’re looking to meet new people within the org or major, </a:t>
            </a:r>
            <a:endParaRPr/>
          </a:p>
          <a:p>
            <a:pPr marL="0" lvl="0" indent="0" algn="l" rtl="0">
              <a:spcBef>
                <a:spcPts val="0"/>
              </a:spcBef>
              <a:spcAft>
                <a:spcPts val="0"/>
              </a:spcAft>
              <a:buNone/>
            </a:pPr>
            <a:r>
              <a:rPr lang="en"/>
              <a:t>The National BMES is also coming up.  More details about that later.</a:t>
            </a:r>
            <a:endParaRPr/>
          </a:p>
          <a:p>
            <a:pPr marL="0" lvl="0" indent="0" algn="l" rtl="0">
              <a:spcBef>
                <a:spcPts val="0"/>
              </a:spcBef>
              <a:spcAft>
                <a:spcPts val="0"/>
              </a:spcAft>
              <a:buNone/>
            </a:pPr>
            <a:r>
              <a:rPr lang="en"/>
              <a:t>Again make sure to follow our socials to keep up with future events that we will have.  in october, you can also look forward to our upcoming workshops: internship</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5"/>
        <p:cNvGrpSpPr/>
        <p:nvPr/>
      </p:nvGrpSpPr>
      <p:grpSpPr>
        <a:xfrm>
          <a:off x="0" y="0"/>
          <a:ext cx="0" cy="0"/>
          <a:chOff x="0" y="0"/>
          <a:chExt cx="0" cy="0"/>
        </a:xfrm>
      </p:grpSpPr>
      <p:sp>
        <p:nvSpPr>
          <p:cNvPr id="786" name="Google Shape;786;gdc6316f5a0_0_14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7" name="Google Shape;787;gdc6316f5a0_0_14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6"/>
        <p:cNvGrpSpPr/>
        <p:nvPr/>
      </p:nvGrpSpPr>
      <p:grpSpPr>
        <a:xfrm>
          <a:off x="0" y="0"/>
          <a:ext cx="0" cy="0"/>
          <a:chOff x="0" y="0"/>
          <a:chExt cx="0" cy="0"/>
        </a:xfrm>
      </p:grpSpPr>
      <p:sp>
        <p:nvSpPr>
          <p:cNvPr id="797" name="Google Shape;797;g15064c04e5d_0_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98" name="Google Shape;798;g15064c04e5d_0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6"/>
        <p:cNvGrpSpPr/>
        <p:nvPr/>
      </p:nvGrpSpPr>
      <p:grpSpPr>
        <a:xfrm>
          <a:off x="0" y="0"/>
          <a:ext cx="0" cy="0"/>
          <a:chOff x="0" y="0"/>
          <a:chExt cx="0" cy="0"/>
        </a:xfrm>
      </p:grpSpPr>
      <p:sp>
        <p:nvSpPr>
          <p:cNvPr id="807" name="Google Shape;807;gdc6316f5a0_0_150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8" name="Google Shape;808;gdc6316f5a0_0_150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7"/>
        <p:cNvGrpSpPr/>
        <p:nvPr/>
      </p:nvGrpSpPr>
      <p:grpSpPr>
        <a:xfrm>
          <a:off x="0" y="0"/>
          <a:ext cx="0" cy="0"/>
          <a:chOff x="0" y="0"/>
          <a:chExt cx="0" cy="0"/>
        </a:xfrm>
      </p:grpSpPr>
      <p:sp>
        <p:nvSpPr>
          <p:cNvPr id="818" name="Google Shape;818;gfe949409ef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9" name="Google Shape;819;gfe949409ef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9"/>
        <p:cNvGrpSpPr/>
        <p:nvPr/>
      </p:nvGrpSpPr>
      <p:grpSpPr>
        <a:xfrm>
          <a:off x="0" y="0"/>
          <a:ext cx="0" cy="0"/>
          <a:chOff x="0" y="0"/>
          <a:chExt cx="0" cy="0"/>
        </a:xfrm>
      </p:grpSpPr>
      <p:sp>
        <p:nvSpPr>
          <p:cNvPr id="830" name="Google Shape;830;gdc6316f5a0_0_2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1" name="Google Shape;831;gdc6316f5a0_0_2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7"/>
        <p:cNvGrpSpPr/>
        <p:nvPr/>
      </p:nvGrpSpPr>
      <p:grpSpPr>
        <a:xfrm>
          <a:off x="0" y="0"/>
          <a:ext cx="0" cy="0"/>
          <a:chOff x="0" y="0"/>
          <a:chExt cx="0" cy="0"/>
        </a:xfrm>
      </p:grpSpPr>
      <p:sp>
        <p:nvSpPr>
          <p:cNvPr id="838" name="Google Shape;838;g1501ce50991_4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9" name="Google Shape;839;g1501ce50991_4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1"/>
        <p:cNvGrpSpPr/>
        <p:nvPr/>
      </p:nvGrpSpPr>
      <p:grpSpPr>
        <a:xfrm>
          <a:off x="0" y="0"/>
          <a:ext cx="0" cy="0"/>
          <a:chOff x="0" y="0"/>
          <a:chExt cx="0" cy="0"/>
        </a:xfrm>
      </p:grpSpPr>
      <p:sp>
        <p:nvSpPr>
          <p:cNvPr id="852" name="Google Shape;852;g1501ce50991_4_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3" name="Google Shape;853;g1501ce50991_4_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3"/>
        <p:cNvGrpSpPr/>
        <p:nvPr/>
      </p:nvGrpSpPr>
      <p:grpSpPr>
        <a:xfrm>
          <a:off x="0" y="0"/>
          <a:ext cx="0" cy="0"/>
          <a:chOff x="0" y="0"/>
          <a:chExt cx="0" cy="0"/>
        </a:xfrm>
      </p:grpSpPr>
      <p:sp>
        <p:nvSpPr>
          <p:cNvPr id="864" name="Google Shape;864;gdcc031ca31_0_6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5" name="Google Shape;865;gdcc031ca31_0_6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hyperlink" Target="http://bit.ly/2TyoMsr" TargetMode="External"/><Relationship Id="rId2" Type="http://schemas.openxmlformats.org/officeDocument/2006/relationships/hyperlink" Target="http://bit.ly/2Tynxth" TargetMode="External"/><Relationship Id="rId1" Type="http://schemas.openxmlformats.org/officeDocument/2006/relationships/slideMaster" Target="../slideMasters/slideMaster1.xml"/><Relationship Id="rId4" Type="http://schemas.openxmlformats.org/officeDocument/2006/relationships/hyperlink" Target="http://bit.ly/2TtBDfr" TargetMode="Externa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714300" y="951300"/>
            <a:ext cx="4328700" cy="2397600"/>
          </a:xfrm>
          <a:prstGeom prst="rect">
            <a:avLst/>
          </a:prstGeom>
        </p:spPr>
        <p:txBody>
          <a:bodyPr spcFirstLastPara="1" wrap="square" lIns="91425" tIns="91425" rIns="91425" bIns="91425" anchor="b" anchorCtr="0">
            <a:noAutofit/>
          </a:bodyPr>
          <a:lstStyle>
            <a:lvl1pPr lvl="0">
              <a:spcBef>
                <a:spcPts val="0"/>
              </a:spcBef>
              <a:spcAft>
                <a:spcPts val="0"/>
              </a:spcAft>
              <a:buSzPts val="5200"/>
              <a:buNone/>
              <a:defRPr sz="49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714300" y="3623525"/>
            <a:ext cx="2680800" cy="7266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300"/>
              <a:buNone/>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2"/>
        <p:cNvGrpSpPr/>
        <p:nvPr/>
      </p:nvGrpSpPr>
      <p:grpSpPr>
        <a:xfrm>
          <a:off x="0" y="0"/>
          <a:ext cx="0" cy="0"/>
          <a:chOff x="0" y="0"/>
          <a:chExt cx="0" cy="0"/>
        </a:xfrm>
      </p:grpSpPr>
      <p:sp>
        <p:nvSpPr>
          <p:cNvPr id="13" name="Google Shape;13;p3"/>
          <p:cNvSpPr txBox="1">
            <a:spLocks noGrp="1"/>
          </p:cNvSpPr>
          <p:nvPr>
            <p:ph type="title"/>
          </p:nvPr>
        </p:nvSpPr>
        <p:spPr>
          <a:xfrm>
            <a:off x="714300" y="2354175"/>
            <a:ext cx="3048000" cy="841800"/>
          </a:xfrm>
          <a:prstGeom prst="rect">
            <a:avLst/>
          </a:prstGeom>
        </p:spPr>
        <p:txBody>
          <a:bodyPr spcFirstLastPara="1" wrap="square" lIns="91425" tIns="91425" rIns="91425" bIns="91425" anchor="ctr" anchorCtr="0">
            <a:noAutofit/>
          </a:bodyPr>
          <a:lstStyle>
            <a:lvl1pPr lvl="0">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4" name="Google Shape;14;p3"/>
          <p:cNvSpPr txBox="1">
            <a:spLocks noGrp="1"/>
          </p:cNvSpPr>
          <p:nvPr>
            <p:ph type="subTitle" idx="1"/>
          </p:nvPr>
        </p:nvSpPr>
        <p:spPr>
          <a:xfrm>
            <a:off x="714300" y="3453150"/>
            <a:ext cx="2521800" cy="5850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300"/>
              <a:buNone/>
              <a:defRPr/>
            </a:lvl2pPr>
            <a:lvl3pPr lvl="2" algn="ctr" rtl="0">
              <a:lnSpc>
                <a:spcPct val="100000"/>
              </a:lnSpc>
              <a:spcBef>
                <a:spcPts val="0"/>
              </a:spcBef>
              <a:spcAft>
                <a:spcPts val="0"/>
              </a:spcAft>
              <a:buSzPts val="1300"/>
              <a:buNone/>
              <a:defRPr/>
            </a:lvl3pPr>
            <a:lvl4pPr lvl="3" algn="ctr" rtl="0">
              <a:lnSpc>
                <a:spcPct val="100000"/>
              </a:lnSpc>
              <a:spcBef>
                <a:spcPts val="0"/>
              </a:spcBef>
              <a:spcAft>
                <a:spcPts val="0"/>
              </a:spcAft>
              <a:buSzPts val="1300"/>
              <a:buNone/>
              <a:defRPr/>
            </a:lvl4pPr>
            <a:lvl5pPr lvl="4" algn="ctr" rtl="0">
              <a:lnSpc>
                <a:spcPct val="100000"/>
              </a:lnSpc>
              <a:spcBef>
                <a:spcPts val="0"/>
              </a:spcBef>
              <a:spcAft>
                <a:spcPts val="0"/>
              </a:spcAft>
              <a:buSzPts val="1300"/>
              <a:buNone/>
              <a:defRPr/>
            </a:lvl5pPr>
            <a:lvl6pPr lvl="5" algn="ctr" rtl="0">
              <a:lnSpc>
                <a:spcPct val="100000"/>
              </a:lnSpc>
              <a:spcBef>
                <a:spcPts val="0"/>
              </a:spcBef>
              <a:spcAft>
                <a:spcPts val="0"/>
              </a:spcAft>
              <a:buSzPts val="1300"/>
              <a:buNone/>
              <a:defRPr/>
            </a:lvl6pPr>
            <a:lvl7pPr lvl="6" algn="ctr" rtl="0">
              <a:lnSpc>
                <a:spcPct val="100000"/>
              </a:lnSpc>
              <a:spcBef>
                <a:spcPts val="0"/>
              </a:spcBef>
              <a:spcAft>
                <a:spcPts val="0"/>
              </a:spcAft>
              <a:buSzPts val="1300"/>
              <a:buNone/>
              <a:defRPr/>
            </a:lvl7pPr>
            <a:lvl8pPr lvl="7" algn="ctr" rtl="0">
              <a:lnSpc>
                <a:spcPct val="100000"/>
              </a:lnSpc>
              <a:spcBef>
                <a:spcPts val="0"/>
              </a:spcBef>
              <a:spcAft>
                <a:spcPts val="0"/>
              </a:spcAft>
              <a:buSzPts val="1300"/>
              <a:buNone/>
              <a:defRPr/>
            </a:lvl8pPr>
            <a:lvl9pPr lvl="8" algn="ctr" rtl="0">
              <a:lnSpc>
                <a:spcPct val="100000"/>
              </a:lnSpc>
              <a:spcBef>
                <a:spcPts val="0"/>
              </a:spcBef>
              <a:spcAft>
                <a:spcPts val="0"/>
              </a:spcAft>
              <a:buSzPts val="1300"/>
              <a:buNone/>
              <a:defRPr/>
            </a:lvl9pPr>
          </a:lstStyle>
          <a:p>
            <a:endParaRPr/>
          </a:p>
        </p:txBody>
      </p:sp>
      <p:sp>
        <p:nvSpPr>
          <p:cNvPr id="15" name="Google Shape;15;p3"/>
          <p:cNvSpPr txBox="1">
            <a:spLocks noGrp="1"/>
          </p:cNvSpPr>
          <p:nvPr>
            <p:ph type="title" idx="2" hasCustomPrompt="1"/>
          </p:nvPr>
        </p:nvSpPr>
        <p:spPr>
          <a:xfrm>
            <a:off x="714300" y="1010100"/>
            <a:ext cx="3048000" cy="1398300"/>
          </a:xfrm>
          <a:prstGeom prst="rect">
            <a:avLst/>
          </a:prstGeom>
        </p:spPr>
        <p:txBody>
          <a:bodyPr spcFirstLastPara="1" wrap="square" lIns="91425" tIns="91425" rIns="91425" bIns="91425" anchor="b" anchorCtr="0">
            <a:noAutofit/>
          </a:bodyPr>
          <a:lstStyle>
            <a:lvl1pPr lvl="0" rtl="0">
              <a:spcBef>
                <a:spcPts val="0"/>
              </a:spcBef>
              <a:spcAft>
                <a:spcPts val="0"/>
              </a:spcAft>
              <a:buSzPts val="10000"/>
              <a:buNone/>
              <a:defRPr sz="7800"/>
            </a:lvl1pPr>
            <a:lvl2pPr lvl="1" algn="ctr" rtl="0">
              <a:spcBef>
                <a:spcPts val="0"/>
              </a:spcBef>
              <a:spcAft>
                <a:spcPts val="0"/>
              </a:spcAft>
              <a:buSzPts val="10000"/>
              <a:buNone/>
              <a:defRPr sz="10000"/>
            </a:lvl2pPr>
            <a:lvl3pPr lvl="2" algn="ctr" rtl="0">
              <a:spcBef>
                <a:spcPts val="0"/>
              </a:spcBef>
              <a:spcAft>
                <a:spcPts val="0"/>
              </a:spcAft>
              <a:buSzPts val="10000"/>
              <a:buNone/>
              <a:defRPr sz="10000"/>
            </a:lvl3pPr>
            <a:lvl4pPr lvl="3" algn="ctr" rtl="0">
              <a:spcBef>
                <a:spcPts val="0"/>
              </a:spcBef>
              <a:spcAft>
                <a:spcPts val="0"/>
              </a:spcAft>
              <a:buSzPts val="10000"/>
              <a:buNone/>
              <a:defRPr sz="10000"/>
            </a:lvl4pPr>
            <a:lvl5pPr lvl="4" algn="ctr" rtl="0">
              <a:spcBef>
                <a:spcPts val="0"/>
              </a:spcBef>
              <a:spcAft>
                <a:spcPts val="0"/>
              </a:spcAft>
              <a:buSzPts val="10000"/>
              <a:buNone/>
              <a:defRPr sz="10000"/>
            </a:lvl5pPr>
            <a:lvl6pPr lvl="5" algn="ctr" rtl="0">
              <a:spcBef>
                <a:spcPts val="0"/>
              </a:spcBef>
              <a:spcAft>
                <a:spcPts val="0"/>
              </a:spcAft>
              <a:buSzPts val="10000"/>
              <a:buNone/>
              <a:defRPr sz="10000"/>
            </a:lvl6pPr>
            <a:lvl7pPr lvl="6" algn="ctr" rtl="0">
              <a:spcBef>
                <a:spcPts val="0"/>
              </a:spcBef>
              <a:spcAft>
                <a:spcPts val="0"/>
              </a:spcAft>
              <a:buSzPts val="10000"/>
              <a:buNone/>
              <a:defRPr sz="10000"/>
            </a:lvl7pPr>
            <a:lvl8pPr lvl="7" algn="ctr" rtl="0">
              <a:spcBef>
                <a:spcPts val="0"/>
              </a:spcBef>
              <a:spcAft>
                <a:spcPts val="0"/>
              </a:spcAft>
              <a:buSzPts val="10000"/>
              <a:buNone/>
              <a:defRPr sz="10000"/>
            </a:lvl8pPr>
            <a:lvl9pPr lvl="8" algn="ctr" rtl="0">
              <a:spcBef>
                <a:spcPts val="0"/>
              </a:spcBef>
              <a:spcAft>
                <a:spcPts val="0"/>
              </a:spcAft>
              <a:buSzPts val="10000"/>
              <a:buNone/>
              <a:defRPr sz="10000"/>
            </a:lvl9pPr>
          </a:lstStyle>
          <a:p>
            <a:r>
              <a:t>xx%</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grpSp>
        <p:nvGrpSpPr>
          <p:cNvPr id="17" name="Google Shape;17;p4"/>
          <p:cNvGrpSpPr/>
          <p:nvPr/>
        </p:nvGrpSpPr>
        <p:grpSpPr>
          <a:xfrm>
            <a:off x="-25" y="0"/>
            <a:ext cx="9144020" cy="342900"/>
            <a:chOff x="-25" y="0"/>
            <a:chExt cx="9144020" cy="342900"/>
          </a:xfrm>
        </p:grpSpPr>
        <p:sp>
          <p:nvSpPr>
            <p:cNvPr id="18" name="Google Shape;18;p4"/>
            <p:cNvSpPr/>
            <p:nvPr/>
          </p:nvSpPr>
          <p:spPr>
            <a:xfrm>
              <a:off x="-25" y="0"/>
              <a:ext cx="9144020" cy="342900"/>
            </a:xfrm>
            <a:custGeom>
              <a:avLst/>
              <a:gdLst/>
              <a:ahLst/>
              <a:cxnLst/>
              <a:rect l="l" t="t" r="r" b="b"/>
              <a:pathLst>
                <a:path w="43778" h="1407" extrusionOk="0">
                  <a:moveTo>
                    <a:pt x="0" y="0"/>
                  </a:moveTo>
                  <a:lnTo>
                    <a:pt x="0" y="1406"/>
                  </a:lnTo>
                  <a:lnTo>
                    <a:pt x="43777" y="1406"/>
                  </a:lnTo>
                  <a:lnTo>
                    <a:pt x="43777"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9" name="Google Shape;19;p4"/>
            <p:cNvGrpSpPr/>
            <p:nvPr/>
          </p:nvGrpSpPr>
          <p:grpSpPr>
            <a:xfrm>
              <a:off x="215975" y="111150"/>
              <a:ext cx="642950" cy="120600"/>
              <a:chOff x="215975" y="152625"/>
              <a:chExt cx="642950" cy="120600"/>
            </a:xfrm>
          </p:grpSpPr>
          <p:sp>
            <p:nvSpPr>
              <p:cNvPr id="20" name="Google Shape;20;p4"/>
              <p:cNvSpPr/>
              <p:nvPr/>
            </p:nvSpPr>
            <p:spPr>
              <a:xfrm>
                <a:off x="215975" y="152625"/>
                <a:ext cx="120600" cy="1206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4"/>
              <p:cNvSpPr/>
              <p:nvPr/>
            </p:nvSpPr>
            <p:spPr>
              <a:xfrm>
                <a:off x="477150" y="152625"/>
                <a:ext cx="120600" cy="1206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4"/>
              <p:cNvSpPr/>
              <p:nvPr/>
            </p:nvSpPr>
            <p:spPr>
              <a:xfrm>
                <a:off x="738325" y="152625"/>
                <a:ext cx="120600" cy="1206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23" name="Google Shape;23;p4"/>
          <p:cNvSpPr txBox="1">
            <a:spLocks noGrp="1"/>
          </p:cNvSpPr>
          <p:nvPr>
            <p:ph type="subTitle" idx="1"/>
          </p:nvPr>
        </p:nvSpPr>
        <p:spPr>
          <a:xfrm>
            <a:off x="714300" y="1206800"/>
            <a:ext cx="7715400" cy="3397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rgbClr val="434343"/>
              </a:buClr>
              <a:buSzPts val="1200"/>
              <a:buFont typeface="Anaheim"/>
              <a:buAutoNum type="arabicPeriod"/>
              <a:defRPr sz="1200"/>
            </a:lvl1pPr>
            <a:lvl2pPr lvl="1" rtl="0">
              <a:lnSpc>
                <a:spcPct val="100000"/>
              </a:lnSpc>
              <a:spcBef>
                <a:spcPts val="0"/>
              </a:spcBef>
              <a:spcAft>
                <a:spcPts val="0"/>
              </a:spcAft>
              <a:buClr>
                <a:srgbClr val="434343"/>
              </a:buClr>
              <a:buSzPts val="1200"/>
              <a:buFont typeface="Roboto Condensed Light"/>
              <a:buAutoNum type="alphaLcPeriod"/>
              <a:defRPr sz="1200"/>
            </a:lvl2pPr>
            <a:lvl3pPr lvl="2" rtl="0">
              <a:lnSpc>
                <a:spcPct val="100000"/>
              </a:lnSpc>
              <a:spcBef>
                <a:spcPts val="0"/>
              </a:spcBef>
              <a:spcAft>
                <a:spcPts val="0"/>
              </a:spcAft>
              <a:buClr>
                <a:srgbClr val="434343"/>
              </a:buClr>
              <a:buSzPts val="1200"/>
              <a:buFont typeface="Roboto Condensed Light"/>
              <a:buAutoNum type="romanLcPeriod"/>
              <a:defRPr sz="1200"/>
            </a:lvl3pPr>
            <a:lvl4pPr lvl="3" rtl="0">
              <a:lnSpc>
                <a:spcPct val="100000"/>
              </a:lnSpc>
              <a:spcBef>
                <a:spcPts val="0"/>
              </a:spcBef>
              <a:spcAft>
                <a:spcPts val="0"/>
              </a:spcAft>
              <a:buClr>
                <a:srgbClr val="434343"/>
              </a:buClr>
              <a:buSzPts val="1200"/>
              <a:buFont typeface="Roboto Condensed Light"/>
              <a:buAutoNum type="arabicPeriod"/>
              <a:defRPr sz="1200"/>
            </a:lvl4pPr>
            <a:lvl5pPr lvl="4" rtl="0">
              <a:lnSpc>
                <a:spcPct val="100000"/>
              </a:lnSpc>
              <a:spcBef>
                <a:spcPts val="0"/>
              </a:spcBef>
              <a:spcAft>
                <a:spcPts val="0"/>
              </a:spcAft>
              <a:buClr>
                <a:srgbClr val="434343"/>
              </a:buClr>
              <a:buSzPts val="1200"/>
              <a:buFont typeface="Roboto Condensed Light"/>
              <a:buAutoNum type="alphaLcPeriod"/>
              <a:defRPr sz="1200"/>
            </a:lvl5pPr>
            <a:lvl6pPr lvl="5" rtl="0">
              <a:lnSpc>
                <a:spcPct val="100000"/>
              </a:lnSpc>
              <a:spcBef>
                <a:spcPts val="0"/>
              </a:spcBef>
              <a:spcAft>
                <a:spcPts val="0"/>
              </a:spcAft>
              <a:buClr>
                <a:srgbClr val="434343"/>
              </a:buClr>
              <a:buSzPts val="1200"/>
              <a:buFont typeface="Roboto Condensed Light"/>
              <a:buAutoNum type="romanLcPeriod"/>
              <a:defRPr sz="1200"/>
            </a:lvl6pPr>
            <a:lvl7pPr lvl="6" rtl="0">
              <a:lnSpc>
                <a:spcPct val="100000"/>
              </a:lnSpc>
              <a:spcBef>
                <a:spcPts val="0"/>
              </a:spcBef>
              <a:spcAft>
                <a:spcPts val="0"/>
              </a:spcAft>
              <a:buClr>
                <a:srgbClr val="434343"/>
              </a:buClr>
              <a:buSzPts val="1200"/>
              <a:buFont typeface="Roboto Condensed Light"/>
              <a:buAutoNum type="arabicPeriod"/>
              <a:defRPr sz="1200"/>
            </a:lvl7pPr>
            <a:lvl8pPr lvl="7" rtl="0">
              <a:lnSpc>
                <a:spcPct val="100000"/>
              </a:lnSpc>
              <a:spcBef>
                <a:spcPts val="0"/>
              </a:spcBef>
              <a:spcAft>
                <a:spcPts val="0"/>
              </a:spcAft>
              <a:buClr>
                <a:srgbClr val="434343"/>
              </a:buClr>
              <a:buSzPts val="1200"/>
              <a:buFont typeface="Roboto Condensed Light"/>
              <a:buAutoNum type="alphaLcPeriod"/>
              <a:defRPr sz="1200"/>
            </a:lvl8pPr>
            <a:lvl9pPr lvl="8" rtl="0">
              <a:lnSpc>
                <a:spcPct val="100000"/>
              </a:lnSpc>
              <a:spcBef>
                <a:spcPts val="0"/>
              </a:spcBef>
              <a:spcAft>
                <a:spcPts val="0"/>
              </a:spcAft>
              <a:buClr>
                <a:srgbClr val="434343"/>
              </a:buClr>
              <a:buSzPts val="1200"/>
              <a:buFont typeface="Roboto Condensed Light"/>
              <a:buAutoNum type="romanLcPeriod"/>
              <a:defRPr sz="1200"/>
            </a:lvl9pPr>
          </a:lstStyle>
          <a:p>
            <a:endParaRPr/>
          </a:p>
        </p:txBody>
      </p:sp>
      <p:sp>
        <p:nvSpPr>
          <p:cNvPr id="24" name="Google Shape;24;p4"/>
          <p:cNvSpPr txBox="1">
            <a:spLocks noGrp="1"/>
          </p:cNvSpPr>
          <p:nvPr>
            <p:ph type="title"/>
          </p:nvPr>
        </p:nvSpPr>
        <p:spPr>
          <a:xfrm>
            <a:off x="714300" y="540850"/>
            <a:ext cx="7715400" cy="4680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grpSp>
        <p:nvGrpSpPr>
          <p:cNvPr id="25" name="Google Shape;25;p4"/>
          <p:cNvGrpSpPr/>
          <p:nvPr/>
        </p:nvGrpSpPr>
        <p:grpSpPr>
          <a:xfrm>
            <a:off x="66650" y="204750"/>
            <a:ext cx="9077378" cy="4938900"/>
            <a:chOff x="104750" y="204750"/>
            <a:chExt cx="9077378" cy="4938900"/>
          </a:xfrm>
        </p:grpSpPr>
        <p:grpSp>
          <p:nvGrpSpPr>
            <p:cNvPr id="26" name="Google Shape;26;p4"/>
            <p:cNvGrpSpPr/>
            <p:nvPr/>
          </p:nvGrpSpPr>
          <p:grpSpPr>
            <a:xfrm>
              <a:off x="104750" y="206700"/>
              <a:ext cx="9077378" cy="342900"/>
              <a:chOff x="-25" y="0"/>
              <a:chExt cx="9182983" cy="342900"/>
            </a:xfrm>
          </p:grpSpPr>
          <p:sp>
            <p:nvSpPr>
              <p:cNvPr id="27" name="Google Shape;27;p4"/>
              <p:cNvSpPr/>
              <p:nvPr/>
            </p:nvSpPr>
            <p:spPr>
              <a:xfrm>
                <a:off x="-25" y="0"/>
                <a:ext cx="9182983" cy="342900"/>
              </a:xfrm>
              <a:custGeom>
                <a:avLst/>
                <a:gdLst/>
                <a:ahLst/>
                <a:cxnLst/>
                <a:rect l="l" t="t" r="r" b="b"/>
                <a:pathLst>
                  <a:path w="43778" h="1407" extrusionOk="0">
                    <a:moveTo>
                      <a:pt x="0" y="0"/>
                    </a:moveTo>
                    <a:lnTo>
                      <a:pt x="0" y="1406"/>
                    </a:lnTo>
                    <a:lnTo>
                      <a:pt x="43777" y="1406"/>
                    </a:lnTo>
                    <a:lnTo>
                      <a:pt x="4377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8" name="Google Shape;28;p4"/>
              <p:cNvGrpSpPr/>
              <p:nvPr/>
            </p:nvGrpSpPr>
            <p:grpSpPr>
              <a:xfrm>
                <a:off x="215975" y="111150"/>
                <a:ext cx="642950" cy="120600"/>
                <a:chOff x="215975" y="152625"/>
                <a:chExt cx="642950" cy="120600"/>
              </a:xfrm>
            </p:grpSpPr>
            <p:sp>
              <p:nvSpPr>
                <p:cNvPr id="29" name="Google Shape;29;p4"/>
                <p:cNvSpPr/>
                <p:nvPr/>
              </p:nvSpPr>
              <p:spPr>
                <a:xfrm>
                  <a:off x="215975" y="152625"/>
                  <a:ext cx="120600" cy="120600"/>
                </a:xfrm>
                <a:prstGeom prst="ellipse">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30;p4"/>
                <p:cNvSpPr/>
                <p:nvPr/>
              </p:nvSpPr>
              <p:spPr>
                <a:xfrm>
                  <a:off x="477150" y="152625"/>
                  <a:ext cx="120600" cy="120600"/>
                </a:xfrm>
                <a:prstGeom prst="ellipse">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1;p4"/>
                <p:cNvSpPr/>
                <p:nvPr/>
              </p:nvSpPr>
              <p:spPr>
                <a:xfrm>
                  <a:off x="738325" y="152625"/>
                  <a:ext cx="120600" cy="1206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cxnSp>
          <p:nvCxnSpPr>
            <p:cNvPr id="32" name="Google Shape;32;p4"/>
            <p:cNvCxnSpPr/>
            <p:nvPr/>
          </p:nvCxnSpPr>
          <p:spPr>
            <a:xfrm>
              <a:off x="104775" y="204750"/>
              <a:ext cx="0" cy="4938900"/>
            </a:xfrm>
            <a:prstGeom prst="straightConnector1">
              <a:avLst/>
            </a:prstGeom>
            <a:noFill/>
            <a:ln w="9525" cap="flat" cmpd="sng">
              <a:solidFill>
                <a:schemeClr val="dk1"/>
              </a:solidFill>
              <a:prstDash val="solid"/>
              <a:round/>
              <a:headEnd type="none" w="med" len="med"/>
              <a:tailEnd type="none" w="med" len="med"/>
            </a:ln>
          </p:spPr>
        </p:cxnSp>
      </p:gr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8"/>
        <p:cNvGrpSpPr/>
        <p:nvPr/>
      </p:nvGrpSpPr>
      <p:grpSpPr>
        <a:xfrm>
          <a:off x="0" y="0"/>
          <a:ext cx="0" cy="0"/>
          <a:chOff x="0" y="0"/>
          <a:chExt cx="0" cy="0"/>
        </a:xfrm>
      </p:grpSpPr>
      <p:sp>
        <p:nvSpPr>
          <p:cNvPr id="39" name="Google Shape;39;p6"/>
          <p:cNvSpPr txBox="1">
            <a:spLocks noGrp="1"/>
          </p:cNvSpPr>
          <p:nvPr>
            <p:ph type="title"/>
          </p:nvPr>
        </p:nvSpPr>
        <p:spPr>
          <a:xfrm>
            <a:off x="714300" y="549600"/>
            <a:ext cx="7715400" cy="4680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grpSp>
        <p:nvGrpSpPr>
          <p:cNvPr id="40" name="Google Shape;40;p6"/>
          <p:cNvGrpSpPr/>
          <p:nvPr/>
        </p:nvGrpSpPr>
        <p:grpSpPr>
          <a:xfrm>
            <a:off x="-25" y="0"/>
            <a:ext cx="9144020" cy="342900"/>
            <a:chOff x="-25" y="0"/>
            <a:chExt cx="9144020" cy="342900"/>
          </a:xfrm>
        </p:grpSpPr>
        <p:sp>
          <p:nvSpPr>
            <p:cNvPr id="41" name="Google Shape;41;p6"/>
            <p:cNvSpPr/>
            <p:nvPr/>
          </p:nvSpPr>
          <p:spPr>
            <a:xfrm>
              <a:off x="-25" y="0"/>
              <a:ext cx="9144020" cy="342900"/>
            </a:xfrm>
            <a:custGeom>
              <a:avLst/>
              <a:gdLst/>
              <a:ahLst/>
              <a:cxnLst/>
              <a:rect l="l" t="t" r="r" b="b"/>
              <a:pathLst>
                <a:path w="43778" h="1407" extrusionOk="0">
                  <a:moveTo>
                    <a:pt x="0" y="0"/>
                  </a:moveTo>
                  <a:lnTo>
                    <a:pt x="0" y="1406"/>
                  </a:lnTo>
                  <a:lnTo>
                    <a:pt x="43777" y="1406"/>
                  </a:lnTo>
                  <a:lnTo>
                    <a:pt x="43777"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2" name="Google Shape;42;p6"/>
            <p:cNvGrpSpPr/>
            <p:nvPr/>
          </p:nvGrpSpPr>
          <p:grpSpPr>
            <a:xfrm>
              <a:off x="215975" y="111150"/>
              <a:ext cx="642950" cy="120600"/>
              <a:chOff x="215975" y="152625"/>
              <a:chExt cx="642950" cy="120600"/>
            </a:xfrm>
          </p:grpSpPr>
          <p:sp>
            <p:nvSpPr>
              <p:cNvPr id="43" name="Google Shape;43;p6"/>
              <p:cNvSpPr/>
              <p:nvPr/>
            </p:nvSpPr>
            <p:spPr>
              <a:xfrm>
                <a:off x="215975" y="152625"/>
                <a:ext cx="120600" cy="1206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44;p6"/>
              <p:cNvSpPr/>
              <p:nvPr/>
            </p:nvSpPr>
            <p:spPr>
              <a:xfrm>
                <a:off x="477150" y="152625"/>
                <a:ext cx="120600" cy="1206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45;p6"/>
              <p:cNvSpPr/>
              <p:nvPr/>
            </p:nvSpPr>
            <p:spPr>
              <a:xfrm>
                <a:off x="738325" y="152625"/>
                <a:ext cx="120600" cy="1206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46"/>
        <p:cNvGrpSpPr/>
        <p:nvPr/>
      </p:nvGrpSpPr>
      <p:grpSpPr>
        <a:xfrm>
          <a:off x="0" y="0"/>
          <a:ext cx="0" cy="0"/>
          <a:chOff x="0" y="0"/>
          <a:chExt cx="0" cy="0"/>
        </a:xfrm>
      </p:grpSpPr>
      <p:sp>
        <p:nvSpPr>
          <p:cNvPr id="47" name="Google Shape;47;p7"/>
          <p:cNvSpPr txBox="1">
            <a:spLocks noGrp="1"/>
          </p:cNvSpPr>
          <p:nvPr>
            <p:ph type="subTitle" idx="1"/>
          </p:nvPr>
        </p:nvSpPr>
        <p:spPr>
          <a:xfrm>
            <a:off x="714300" y="1806875"/>
            <a:ext cx="3789000" cy="26985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AutoNum type="arabicPeriod"/>
              <a:defRPr sz="1400"/>
            </a:lvl1pPr>
            <a:lvl2pPr lvl="1" rtl="0">
              <a:lnSpc>
                <a:spcPct val="100000"/>
              </a:lnSpc>
              <a:spcBef>
                <a:spcPts val="0"/>
              </a:spcBef>
              <a:spcAft>
                <a:spcPts val="0"/>
              </a:spcAft>
              <a:buSzPts val="1300"/>
              <a:buAutoNum type="alphaLcPeriod"/>
              <a:defRPr/>
            </a:lvl2pPr>
            <a:lvl3pPr lvl="2" rtl="0">
              <a:lnSpc>
                <a:spcPct val="100000"/>
              </a:lnSpc>
              <a:spcBef>
                <a:spcPts val="0"/>
              </a:spcBef>
              <a:spcAft>
                <a:spcPts val="0"/>
              </a:spcAft>
              <a:buSzPts val="1300"/>
              <a:buAutoNum type="romanLcPeriod"/>
              <a:defRPr/>
            </a:lvl3pPr>
            <a:lvl4pPr lvl="3" rtl="0">
              <a:lnSpc>
                <a:spcPct val="100000"/>
              </a:lnSpc>
              <a:spcBef>
                <a:spcPts val="0"/>
              </a:spcBef>
              <a:spcAft>
                <a:spcPts val="0"/>
              </a:spcAft>
              <a:buSzPts val="1300"/>
              <a:buAutoNum type="arabicPeriod"/>
              <a:defRPr/>
            </a:lvl4pPr>
            <a:lvl5pPr lvl="4" rtl="0">
              <a:lnSpc>
                <a:spcPct val="100000"/>
              </a:lnSpc>
              <a:spcBef>
                <a:spcPts val="0"/>
              </a:spcBef>
              <a:spcAft>
                <a:spcPts val="0"/>
              </a:spcAft>
              <a:buSzPts val="1300"/>
              <a:buAutoNum type="alphaLcPeriod"/>
              <a:defRPr/>
            </a:lvl5pPr>
            <a:lvl6pPr lvl="5" rtl="0">
              <a:lnSpc>
                <a:spcPct val="100000"/>
              </a:lnSpc>
              <a:spcBef>
                <a:spcPts val="0"/>
              </a:spcBef>
              <a:spcAft>
                <a:spcPts val="0"/>
              </a:spcAft>
              <a:buSzPts val="1300"/>
              <a:buAutoNum type="romanLcPeriod"/>
              <a:defRPr/>
            </a:lvl6pPr>
            <a:lvl7pPr lvl="6" rtl="0">
              <a:lnSpc>
                <a:spcPct val="100000"/>
              </a:lnSpc>
              <a:spcBef>
                <a:spcPts val="0"/>
              </a:spcBef>
              <a:spcAft>
                <a:spcPts val="0"/>
              </a:spcAft>
              <a:buSzPts val="1300"/>
              <a:buAutoNum type="arabicPeriod"/>
              <a:defRPr/>
            </a:lvl7pPr>
            <a:lvl8pPr lvl="7" rtl="0">
              <a:lnSpc>
                <a:spcPct val="100000"/>
              </a:lnSpc>
              <a:spcBef>
                <a:spcPts val="0"/>
              </a:spcBef>
              <a:spcAft>
                <a:spcPts val="0"/>
              </a:spcAft>
              <a:buSzPts val="1300"/>
              <a:buAutoNum type="alphaLcPeriod"/>
              <a:defRPr/>
            </a:lvl8pPr>
            <a:lvl9pPr lvl="8" rtl="0">
              <a:lnSpc>
                <a:spcPct val="100000"/>
              </a:lnSpc>
              <a:spcBef>
                <a:spcPts val="0"/>
              </a:spcBef>
              <a:spcAft>
                <a:spcPts val="0"/>
              </a:spcAft>
              <a:buSzPts val="1300"/>
              <a:buAutoNum type="romanLcPeriod"/>
              <a:defRPr/>
            </a:lvl9pPr>
          </a:lstStyle>
          <a:p>
            <a:endParaRPr/>
          </a:p>
        </p:txBody>
      </p:sp>
      <p:sp>
        <p:nvSpPr>
          <p:cNvPr id="48" name="Google Shape;48;p7"/>
          <p:cNvSpPr txBox="1">
            <a:spLocks noGrp="1"/>
          </p:cNvSpPr>
          <p:nvPr>
            <p:ph type="title"/>
          </p:nvPr>
        </p:nvSpPr>
        <p:spPr>
          <a:xfrm>
            <a:off x="714300" y="1068850"/>
            <a:ext cx="3002100" cy="4680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2321475" y="2020138"/>
            <a:ext cx="4041000" cy="1797600"/>
          </a:xfrm>
          <a:prstGeom prst="rect">
            <a:avLst/>
          </a:prstGeom>
        </p:spPr>
        <p:txBody>
          <a:bodyPr spcFirstLastPara="1" wrap="square" lIns="91425" tIns="91425" rIns="91425" bIns="91425" anchor="ctr" anchorCtr="0">
            <a:noAutofit/>
          </a:bodyPr>
          <a:lstStyle>
            <a:lvl1pPr lvl="0" algn="ctr">
              <a:spcBef>
                <a:spcPts val="0"/>
              </a:spcBef>
              <a:spcAft>
                <a:spcPts val="0"/>
              </a:spcAft>
              <a:buSzPts val="4800"/>
              <a:buNone/>
              <a:defRPr sz="60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51"/>
        <p:cNvGrpSpPr/>
        <p:nvPr/>
      </p:nvGrpSpPr>
      <p:grpSpPr>
        <a:xfrm>
          <a:off x="0" y="0"/>
          <a:ext cx="0" cy="0"/>
          <a:chOff x="0" y="0"/>
          <a:chExt cx="0" cy="0"/>
        </a:xfrm>
      </p:grpSpPr>
      <p:sp>
        <p:nvSpPr>
          <p:cNvPr id="52" name="Google Shape;52;p9"/>
          <p:cNvSpPr txBox="1">
            <a:spLocks noGrp="1"/>
          </p:cNvSpPr>
          <p:nvPr>
            <p:ph type="title"/>
          </p:nvPr>
        </p:nvSpPr>
        <p:spPr>
          <a:xfrm>
            <a:off x="4189800" y="1398513"/>
            <a:ext cx="4239900" cy="848700"/>
          </a:xfrm>
          <a:prstGeom prst="rect">
            <a:avLst/>
          </a:prstGeom>
        </p:spPr>
        <p:txBody>
          <a:bodyPr spcFirstLastPara="1" wrap="square" lIns="91425" tIns="91425" rIns="91425" bIns="91425" anchor="b" anchorCtr="0">
            <a:noAutofit/>
          </a:bodyPr>
          <a:lstStyle>
            <a:lvl1pPr lvl="0" algn="r">
              <a:spcBef>
                <a:spcPts val="0"/>
              </a:spcBef>
              <a:spcAft>
                <a:spcPts val="0"/>
              </a:spcAft>
              <a:buSzPts val="4200"/>
              <a:buNone/>
              <a:defRPr sz="35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53" name="Google Shape;53;p9"/>
          <p:cNvSpPr txBox="1">
            <a:spLocks noGrp="1"/>
          </p:cNvSpPr>
          <p:nvPr>
            <p:ph type="subTitle" idx="1"/>
          </p:nvPr>
        </p:nvSpPr>
        <p:spPr>
          <a:xfrm>
            <a:off x="5016225" y="2368275"/>
            <a:ext cx="3422400" cy="14910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SzPts val="1400"/>
              <a:buNone/>
              <a:defRPr sz="1400"/>
            </a:lvl1pPr>
            <a:lvl2pPr lvl="1" rtl="0">
              <a:lnSpc>
                <a:spcPct val="100000"/>
              </a:lnSpc>
              <a:spcBef>
                <a:spcPts val="0"/>
              </a:spcBef>
              <a:spcAft>
                <a:spcPts val="0"/>
              </a:spcAft>
              <a:buSzPts val="1300"/>
              <a:buNone/>
              <a:defRPr/>
            </a:lvl2pPr>
            <a:lvl3pPr lvl="2" rtl="0">
              <a:lnSpc>
                <a:spcPct val="100000"/>
              </a:lnSpc>
              <a:spcBef>
                <a:spcPts val="0"/>
              </a:spcBef>
              <a:spcAft>
                <a:spcPts val="0"/>
              </a:spcAft>
              <a:buSzPts val="1300"/>
              <a:buNone/>
              <a:defRPr/>
            </a:lvl3pPr>
            <a:lvl4pPr lvl="3" rtl="0">
              <a:lnSpc>
                <a:spcPct val="100000"/>
              </a:lnSpc>
              <a:spcBef>
                <a:spcPts val="0"/>
              </a:spcBef>
              <a:spcAft>
                <a:spcPts val="0"/>
              </a:spcAft>
              <a:buSzPts val="1300"/>
              <a:buNone/>
              <a:defRPr/>
            </a:lvl4pPr>
            <a:lvl5pPr lvl="4" rtl="0">
              <a:lnSpc>
                <a:spcPct val="100000"/>
              </a:lnSpc>
              <a:spcBef>
                <a:spcPts val="0"/>
              </a:spcBef>
              <a:spcAft>
                <a:spcPts val="0"/>
              </a:spcAft>
              <a:buSzPts val="1300"/>
              <a:buNone/>
              <a:defRPr/>
            </a:lvl5pPr>
            <a:lvl6pPr lvl="5" rtl="0">
              <a:lnSpc>
                <a:spcPct val="100000"/>
              </a:lnSpc>
              <a:spcBef>
                <a:spcPts val="0"/>
              </a:spcBef>
              <a:spcAft>
                <a:spcPts val="0"/>
              </a:spcAft>
              <a:buSzPts val="1300"/>
              <a:buNone/>
              <a:defRPr/>
            </a:lvl6pPr>
            <a:lvl7pPr lvl="6" rtl="0">
              <a:lnSpc>
                <a:spcPct val="100000"/>
              </a:lnSpc>
              <a:spcBef>
                <a:spcPts val="0"/>
              </a:spcBef>
              <a:spcAft>
                <a:spcPts val="0"/>
              </a:spcAft>
              <a:buSzPts val="1300"/>
              <a:buNone/>
              <a:defRPr/>
            </a:lvl7pPr>
            <a:lvl8pPr lvl="7" rtl="0">
              <a:lnSpc>
                <a:spcPct val="100000"/>
              </a:lnSpc>
              <a:spcBef>
                <a:spcPts val="0"/>
              </a:spcBef>
              <a:spcAft>
                <a:spcPts val="0"/>
              </a:spcAft>
              <a:buSzPts val="1300"/>
              <a:buNone/>
              <a:defRPr/>
            </a:lvl8pPr>
            <a:lvl9pPr lvl="8" rtl="0">
              <a:lnSpc>
                <a:spcPct val="100000"/>
              </a:lnSpc>
              <a:spcBef>
                <a:spcPts val="0"/>
              </a:spcBef>
              <a:spcAft>
                <a:spcPts val="0"/>
              </a:spcAft>
              <a:buSzPts val="1300"/>
              <a:buNone/>
              <a:defRPr/>
            </a:lvl9pPr>
          </a:lstStyle>
          <a:p>
            <a:endParaRPr/>
          </a:p>
        </p:txBody>
      </p:sp>
      <p:grpSp>
        <p:nvGrpSpPr>
          <p:cNvPr id="54" name="Google Shape;54;p9"/>
          <p:cNvGrpSpPr/>
          <p:nvPr/>
        </p:nvGrpSpPr>
        <p:grpSpPr>
          <a:xfrm>
            <a:off x="-25" y="0"/>
            <a:ext cx="9144020" cy="342900"/>
            <a:chOff x="-25" y="0"/>
            <a:chExt cx="9144020" cy="342900"/>
          </a:xfrm>
        </p:grpSpPr>
        <p:sp>
          <p:nvSpPr>
            <p:cNvPr id="55" name="Google Shape;55;p9"/>
            <p:cNvSpPr/>
            <p:nvPr/>
          </p:nvSpPr>
          <p:spPr>
            <a:xfrm>
              <a:off x="-25" y="0"/>
              <a:ext cx="9144020" cy="342900"/>
            </a:xfrm>
            <a:custGeom>
              <a:avLst/>
              <a:gdLst/>
              <a:ahLst/>
              <a:cxnLst/>
              <a:rect l="l" t="t" r="r" b="b"/>
              <a:pathLst>
                <a:path w="43778" h="1407" extrusionOk="0">
                  <a:moveTo>
                    <a:pt x="0" y="0"/>
                  </a:moveTo>
                  <a:lnTo>
                    <a:pt x="0" y="1406"/>
                  </a:lnTo>
                  <a:lnTo>
                    <a:pt x="43777" y="1406"/>
                  </a:lnTo>
                  <a:lnTo>
                    <a:pt x="4377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6" name="Google Shape;56;p9"/>
            <p:cNvGrpSpPr/>
            <p:nvPr/>
          </p:nvGrpSpPr>
          <p:grpSpPr>
            <a:xfrm>
              <a:off x="215975" y="111150"/>
              <a:ext cx="642950" cy="120600"/>
              <a:chOff x="215975" y="152625"/>
              <a:chExt cx="642950" cy="120600"/>
            </a:xfrm>
          </p:grpSpPr>
          <p:sp>
            <p:nvSpPr>
              <p:cNvPr id="57" name="Google Shape;57;p9"/>
              <p:cNvSpPr/>
              <p:nvPr/>
            </p:nvSpPr>
            <p:spPr>
              <a:xfrm>
                <a:off x="215975" y="152625"/>
                <a:ext cx="120600" cy="120600"/>
              </a:xfrm>
              <a:prstGeom prst="ellipse">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9"/>
              <p:cNvSpPr/>
              <p:nvPr/>
            </p:nvSpPr>
            <p:spPr>
              <a:xfrm>
                <a:off x="477150" y="152625"/>
                <a:ext cx="120600" cy="120600"/>
              </a:xfrm>
              <a:prstGeom prst="ellipse">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59;p9"/>
              <p:cNvSpPr/>
              <p:nvPr/>
            </p:nvSpPr>
            <p:spPr>
              <a:xfrm>
                <a:off x="738325" y="152625"/>
                <a:ext cx="120600" cy="1206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60" name="Google Shape;60;p9"/>
          <p:cNvGrpSpPr/>
          <p:nvPr/>
        </p:nvGrpSpPr>
        <p:grpSpPr>
          <a:xfrm>
            <a:off x="66650" y="204750"/>
            <a:ext cx="9077378" cy="4938900"/>
            <a:chOff x="104750" y="204750"/>
            <a:chExt cx="9077378" cy="4938900"/>
          </a:xfrm>
        </p:grpSpPr>
        <p:grpSp>
          <p:nvGrpSpPr>
            <p:cNvPr id="61" name="Google Shape;61;p9"/>
            <p:cNvGrpSpPr/>
            <p:nvPr/>
          </p:nvGrpSpPr>
          <p:grpSpPr>
            <a:xfrm>
              <a:off x="104750" y="206700"/>
              <a:ext cx="9077378" cy="342900"/>
              <a:chOff x="-25" y="0"/>
              <a:chExt cx="9182983" cy="342900"/>
            </a:xfrm>
          </p:grpSpPr>
          <p:sp>
            <p:nvSpPr>
              <p:cNvPr id="62" name="Google Shape;62;p9"/>
              <p:cNvSpPr/>
              <p:nvPr/>
            </p:nvSpPr>
            <p:spPr>
              <a:xfrm>
                <a:off x="-25" y="0"/>
                <a:ext cx="9182983" cy="342900"/>
              </a:xfrm>
              <a:custGeom>
                <a:avLst/>
                <a:gdLst/>
                <a:ahLst/>
                <a:cxnLst/>
                <a:rect l="l" t="t" r="r" b="b"/>
                <a:pathLst>
                  <a:path w="43778" h="1407" extrusionOk="0">
                    <a:moveTo>
                      <a:pt x="0" y="0"/>
                    </a:moveTo>
                    <a:lnTo>
                      <a:pt x="0" y="1406"/>
                    </a:lnTo>
                    <a:lnTo>
                      <a:pt x="43777" y="1406"/>
                    </a:lnTo>
                    <a:lnTo>
                      <a:pt x="43777"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3" name="Google Shape;63;p9"/>
              <p:cNvGrpSpPr/>
              <p:nvPr/>
            </p:nvGrpSpPr>
            <p:grpSpPr>
              <a:xfrm>
                <a:off x="215975" y="111150"/>
                <a:ext cx="642950" cy="120600"/>
                <a:chOff x="215975" y="152625"/>
                <a:chExt cx="642950" cy="120600"/>
              </a:xfrm>
            </p:grpSpPr>
            <p:sp>
              <p:nvSpPr>
                <p:cNvPr id="64" name="Google Shape;64;p9"/>
                <p:cNvSpPr/>
                <p:nvPr/>
              </p:nvSpPr>
              <p:spPr>
                <a:xfrm>
                  <a:off x="215975" y="152625"/>
                  <a:ext cx="120600" cy="1206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65;p9"/>
                <p:cNvSpPr/>
                <p:nvPr/>
              </p:nvSpPr>
              <p:spPr>
                <a:xfrm>
                  <a:off x="477150" y="152625"/>
                  <a:ext cx="120600" cy="1206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6;p9"/>
                <p:cNvSpPr/>
                <p:nvPr/>
              </p:nvSpPr>
              <p:spPr>
                <a:xfrm>
                  <a:off x="738325" y="152625"/>
                  <a:ext cx="120600" cy="1206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cxnSp>
          <p:nvCxnSpPr>
            <p:cNvPr id="67" name="Google Shape;67;p9"/>
            <p:cNvCxnSpPr/>
            <p:nvPr/>
          </p:nvCxnSpPr>
          <p:spPr>
            <a:xfrm>
              <a:off x="104775" y="204750"/>
              <a:ext cx="0" cy="4938900"/>
            </a:xfrm>
            <a:prstGeom prst="straightConnector1">
              <a:avLst/>
            </a:prstGeom>
            <a:noFill/>
            <a:ln w="9525" cap="flat" cmpd="sng">
              <a:solidFill>
                <a:schemeClr val="accent1"/>
              </a:solidFill>
              <a:prstDash val="solid"/>
              <a:round/>
              <a:headEnd type="none" w="med" len="med"/>
              <a:tailEnd type="none" w="med" len="med"/>
            </a:ln>
          </p:spPr>
        </p:cxnSp>
      </p:gr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68"/>
        <p:cNvGrpSpPr/>
        <p:nvPr/>
      </p:nvGrpSpPr>
      <p:grpSpPr>
        <a:xfrm>
          <a:off x="0" y="0"/>
          <a:ext cx="0" cy="0"/>
          <a:chOff x="0" y="0"/>
          <a:chExt cx="0" cy="0"/>
        </a:xfrm>
      </p:grpSpPr>
      <p:sp>
        <p:nvSpPr>
          <p:cNvPr id="69" name="Google Shape;69;p10"/>
          <p:cNvSpPr txBox="1">
            <a:spLocks noGrp="1"/>
          </p:cNvSpPr>
          <p:nvPr>
            <p:ph type="title"/>
          </p:nvPr>
        </p:nvSpPr>
        <p:spPr>
          <a:xfrm>
            <a:off x="4139225" y="3145613"/>
            <a:ext cx="4290900" cy="1173300"/>
          </a:xfrm>
          <a:prstGeom prst="rect">
            <a:avLst/>
          </a:prstGeom>
        </p:spPr>
        <p:txBody>
          <a:bodyPr spcFirstLastPara="1" wrap="square" lIns="91425" tIns="91425" rIns="91425" bIns="91425" anchor="t" anchorCtr="0">
            <a:noAutofit/>
          </a:bodyPr>
          <a:lstStyle>
            <a:lvl1pPr lvl="0" algn="r">
              <a:spcBef>
                <a:spcPts val="0"/>
              </a:spcBef>
              <a:spcAft>
                <a:spcPts val="0"/>
              </a:spcAft>
              <a:buSzPts val="2800"/>
              <a:buNone/>
              <a:defRPr sz="31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70"/>
        <p:cNvGrpSpPr/>
        <p:nvPr/>
      </p:nvGrpSpPr>
      <p:grpSpPr>
        <a:xfrm>
          <a:off x="0" y="0"/>
          <a:ext cx="0" cy="0"/>
          <a:chOff x="0" y="0"/>
          <a:chExt cx="0" cy="0"/>
        </a:xfrm>
      </p:grpSpPr>
      <p:sp>
        <p:nvSpPr>
          <p:cNvPr id="71" name="Google Shape;71;p11"/>
          <p:cNvSpPr txBox="1">
            <a:spLocks noGrp="1"/>
          </p:cNvSpPr>
          <p:nvPr>
            <p:ph type="title" hasCustomPrompt="1"/>
          </p:nvPr>
        </p:nvSpPr>
        <p:spPr>
          <a:xfrm>
            <a:off x="1636500" y="2097350"/>
            <a:ext cx="6213900" cy="1126500"/>
          </a:xfrm>
          <a:prstGeom prst="rect">
            <a:avLst/>
          </a:prstGeom>
        </p:spPr>
        <p:txBody>
          <a:bodyPr spcFirstLastPara="1" wrap="square" lIns="91425" tIns="91425" rIns="91425" bIns="91425" anchor="b" anchorCtr="0">
            <a:noAutofit/>
          </a:bodyPr>
          <a:lstStyle>
            <a:lvl1pPr lvl="0" algn="ctr">
              <a:spcBef>
                <a:spcPts val="0"/>
              </a:spcBef>
              <a:spcAft>
                <a:spcPts val="0"/>
              </a:spcAft>
              <a:buSzPts val="10000"/>
              <a:buNone/>
              <a:defRPr sz="6900"/>
            </a:lvl1pPr>
            <a:lvl2pPr lvl="1" algn="ctr">
              <a:spcBef>
                <a:spcPts val="0"/>
              </a:spcBef>
              <a:spcAft>
                <a:spcPts val="0"/>
              </a:spcAft>
              <a:buSzPts val="10000"/>
              <a:buNone/>
              <a:defRPr sz="10000"/>
            </a:lvl2pPr>
            <a:lvl3pPr lvl="2" algn="ctr">
              <a:spcBef>
                <a:spcPts val="0"/>
              </a:spcBef>
              <a:spcAft>
                <a:spcPts val="0"/>
              </a:spcAft>
              <a:buSzPts val="10000"/>
              <a:buNone/>
              <a:defRPr sz="10000"/>
            </a:lvl3pPr>
            <a:lvl4pPr lvl="3" algn="ctr">
              <a:spcBef>
                <a:spcPts val="0"/>
              </a:spcBef>
              <a:spcAft>
                <a:spcPts val="0"/>
              </a:spcAft>
              <a:buSzPts val="10000"/>
              <a:buNone/>
              <a:defRPr sz="10000"/>
            </a:lvl4pPr>
            <a:lvl5pPr lvl="4" algn="ctr">
              <a:spcBef>
                <a:spcPts val="0"/>
              </a:spcBef>
              <a:spcAft>
                <a:spcPts val="0"/>
              </a:spcAft>
              <a:buSzPts val="10000"/>
              <a:buNone/>
              <a:defRPr sz="10000"/>
            </a:lvl5pPr>
            <a:lvl6pPr lvl="5" algn="ctr">
              <a:spcBef>
                <a:spcPts val="0"/>
              </a:spcBef>
              <a:spcAft>
                <a:spcPts val="0"/>
              </a:spcAft>
              <a:buSzPts val="10000"/>
              <a:buNone/>
              <a:defRPr sz="10000"/>
            </a:lvl6pPr>
            <a:lvl7pPr lvl="6" algn="ctr">
              <a:spcBef>
                <a:spcPts val="0"/>
              </a:spcBef>
              <a:spcAft>
                <a:spcPts val="0"/>
              </a:spcAft>
              <a:buSzPts val="10000"/>
              <a:buNone/>
              <a:defRPr sz="10000"/>
            </a:lvl7pPr>
            <a:lvl8pPr lvl="7" algn="ctr">
              <a:spcBef>
                <a:spcPts val="0"/>
              </a:spcBef>
              <a:spcAft>
                <a:spcPts val="0"/>
              </a:spcAft>
              <a:buSzPts val="10000"/>
              <a:buNone/>
              <a:defRPr sz="10000"/>
            </a:lvl8pPr>
            <a:lvl9pPr lvl="8" algn="ctr">
              <a:spcBef>
                <a:spcPts val="0"/>
              </a:spcBef>
              <a:spcAft>
                <a:spcPts val="0"/>
              </a:spcAft>
              <a:buSzPts val="10000"/>
              <a:buNone/>
              <a:defRPr sz="10000"/>
            </a:lvl9pPr>
          </a:lstStyle>
          <a:p>
            <a:r>
              <a:t>xx%</a:t>
            </a:r>
          </a:p>
        </p:txBody>
      </p:sp>
      <p:sp>
        <p:nvSpPr>
          <p:cNvPr id="72" name="Google Shape;72;p11"/>
          <p:cNvSpPr txBox="1">
            <a:spLocks noGrp="1"/>
          </p:cNvSpPr>
          <p:nvPr>
            <p:ph type="subTitle" idx="1"/>
          </p:nvPr>
        </p:nvSpPr>
        <p:spPr>
          <a:xfrm>
            <a:off x="2133600" y="3310675"/>
            <a:ext cx="5219700" cy="387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600"/>
            </a:lvl1pPr>
            <a:lvl2pPr lvl="1" algn="ctr" rtl="0">
              <a:lnSpc>
                <a:spcPct val="100000"/>
              </a:lnSpc>
              <a:spcBef>
                <a:spcPts val="0"/>
              </a:spcBef>
              <a:spcAft>
                <a:spcPts val="0"/>
              </a:spcAft>
              <a:buSzPts val="1300"/>
              <a:buNone/>
              <a:defRPr/>
            </a:lvl2pPr>
            <a:lvl3pPr lvl="2" algn="ctr" rtl="0">
              <a:lnSpc>
                <a:spcPct val="100000"/>
              </a:lnSpc>
              <a:spcBef>
                <a:spcPts val="0"/>
              </a:spcBef>
              <a:spcAft>
                <a:spcPts val="0"/>
              </a:spcAft>
              <a:buSzPts val="1300"/>
              <a:buNone/>
              <a:defRPr/>
            </a:lvl3pPr>
            <a:lvl4pPr lvl="3" algn="ctr" rtl="0">
              <a:lnSpc>
                <a:spcPct val="100000"/>
              </a:lnSpc>
              <a:spcBef>
                <a:spcPts val="0"/>
              </a:spcBef>
              <a:spcAft>
                <a:spcPts val="0"/>
              </a:spcAft>
              <a:buSzPts val="1300"/>
              <a:buNone/>
              <a:defRPr/>
            </a:lvl4pPr>
            <a:lvl5pPr lvl="4" algn="ctr" rtl="0">
              <a:lnSpc>
                <a:spcPct val="100000"/>
              </a:lnSpc>
              <a:spcBef>
                <a:spcPts val="0"/>
              </a:spcBef>
              <a:spcAft>
                <a:spcPts val="0"/>
              </a:spcAft>
              <a:buSzPts val="1300"/>
              <a:buNone/>
              <a:defRPr/>
            </a:lvl5pPr>
            <a:lvl6pPr lvl="5" algn="ctr" rtl="0">
              <a:lnSpc>
                <a:spcPct val="100000"/>
              </a:lnSpc>
              <a:spcBef>
                <a:spcPts val="0"/>
              </a:spcBef>
              <a:spcAft>
                <a:spcPts val="0"/>
              </a:spcAft>
              <a:buSzPts val="1300"/>
              <a:buNone/>
              <a:defRPr/>
            </a:lvl6pPr>
            <a:lvl7pPr lvl="6" algn="ctr" rtl="0">
              <a:lnSpc>
                <a:spcPct val="100000"/>
              </a:lnSpc>
              <a:spcBef>
                <a:spcPts val="0"/>
              </a:spcBef>
              <a:spcAft>
                <a:spcPts val="0"/>
              </a:spcAft>
              <a:buSzPts val="1300"/>
              <a:buNone/>
              <a:defRPr/>
            </a:lvl7pPr>
            <a:lvl8pPr lvl="7" algn="ctr" rtl="0">
              <a:lnSpc>
                <a:spcPct val="100000"/>
              </a:lnSpc>
              <a:spcBef>
                <a:spcPts val="0"/>
              </a:spcBef>
              <a:spcAft>
                <a:spcPts val="0"/>
              </a:spcAft>
              <a:buSzPts val="1300"/>
              <a:buNone/>
              <a:defRPr/>
            </a:lvl8pPr>
            <a:lvl9pPr lvl="8" algn="ctr" rtl="0">
              <a:lnSpc>
                <a:spcPct val="100000"/>
              </a:lnSpc>
              <a:spcBef>
                <a:spcPts val="0"/>
              </a:spcBef>
              <a:spcAft>
                <a:spcPts val="0"/>
              </a:spcAft>
              <a:buSzPts val="1300"/>
              <a:buNone/>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73"/>
        <p:cNvGrpSpPr/>
        <p:nvPr/>
      </p:nvGrpSpPr>
      <p:grpSpPr>
        <a:xfrm>
          <a:off x="0" y="0"/>
          <a:ext cx="0" cy="0"/>
          <a:chOff x="0" y="0"/>
          <a:chExt cx="0" cy="0"/>
        </a:xfrm>
      </p:grpSpPr>
      <p:sp>
        <p:nvSpPr>
          <p:cNvPr id="74" name="Google Shape;74;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able of contents">
  <p:cSld name="CUSTOM">
    <p:spTree>
      <p:nvGrpSpPr>
        <p:cNvPr id="1" name="Shape 75"/>
        <p:cNvGrpSpPr/>
        <p:nvPr/>
      </p:nvGrpSpPr>
      <p:grpSpPr>
        <a:xfrm>
          <a:off x="0" y="0"/>
          <a:ext cx="0" cy="0"/>
          <a:chOff x="0" y="0"/>
          <a:chExt cx="0" cy="0"/>
        </a:xfrm>
      </p:grpSpPr>
      <p:sp>
        <p:nvSpPr>
          <p:cNvPr id="76" name="Google Shape;76;p13"/>
          <p:cNvSpPr txBox="1">
            <a:spLocks noGrp="1"/>
          </p:cNvSpPr>
          <p:nvPr>
            <p:ph type="title"/>
          </p:nvPr>
        </p:nvSpPr>
        <p:spPr>
          <a:xfrm>
            <a:off x="714300" y="430675"/>
            <a:ext cx="7715400" cy="4680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77" name="Google Shape;77;p13"/>
          <p:cNvSpPr txBox="1">
            <a:spLocks noGrp="1"/>
          </p:cNvSpPr>
          <p:nvPr>
            <p:ph type="title" idx="2"/>
          </p:nvPr>
        </p:nvSpPr>
        <p:spPr>
          <a:xfrm>
            <a:off x="1662000" y="1536850"/>
            <a:ext cx="2667000" cy="468000"/>
          </a:xfrm>
          <a:prstGeom prst="rect">
            <a:avLst/>
          </a:prstGeom>
        </p:spPr>
        <p:txBody>
          <a:bodyPr spcFirstLastPara="1" wrap="square" lIns="91425" tIns="91425" rIns="91425" bIns="91425" anchor="t" anchorCtr="0">
            <a:noAutofit/>
          </a:bodyPr>
          <a:lstStyle>
            <a:lvl1pPr lvl="0" rtl="0">
              <a:spcBef>
                <a:spcPts val="0"/>
              </a:spcBef>
              <a:spcAft>
                <a:spcPts val="0"/>
              </a:spcAft>
              <a:buSzPts val="1800"/>
              <a:buNone/>
              <a:defRPr sz="1800"/>
            </a:lvl1pPr>
            <a:lvl2pPr lvl="1" algn="ctr" rtl="0">
              <a:spcBef>
                <a:spcPts val="0"/>
              </a:spcBef>
              <a:spcAft>
                <a:spcPts val="0"/>
              </a:spcAft>
              <a:buSzPts val="1800"/>
              <a:buNone/>
              <a:defRPr sz="1800"/>
            </a:lvl2pPr>
            <a:lvl3pPr lvl="2" algn="ctr" rtl="0">
              <a:spcBef>
                <a:spcPts val="0"/>
              </a:spcBef>
              <a:spcAft>
                <a:spcPts val="0"/>
              </a:spcAft>
              <a:buSzPts val="1800"/>
              <a:buNone/>
              <a:defRPr sz="1800"/>
            </a:lvl3pPr>
            <a:lvl4pPr lvl="3" algn="ctr" rtl="0">
              <a:spcBef>
                <a:spcPts val="0"/>
              </a:spcBef>
              <a:spcAft>
                <a:spcPts val="0"/>
              </a:spcAft>
              <a:buSzPts val="1800"/>
              <a:buNone/>
              <a:defRPr sz="1800"/>
            </a:lvl4pPr>
            <a:lvl5pPr lvl="4" algn="ctr" rtl="0">
              <a:spcBef>
                <a:spcPts val="0"/>
              </a:spcBef>
              <a:spcAft>
                <a:spcPts val="0"/>
              </a:spcAft>
              <a:buSzPts val="1800"/>
              <a:buNone/>
              <a:defRPr sz="1800"/>
            </a:lvl5pPr>
            <a:lvl6pPr lvl="5" algn="ctr" rtl="0">
              <a:spcBef>
                <a:spcPts val="0"/>
              </a:spcBef>
              <a:spcAft>
                <a:spcPts val="0"/>
              </a:spcAft>
              <a:buSzPts val="1800"/>
              <a:buNone/>
              <a:defRPr sz="1800"/>
            </a:lvl6pPr>
            <a:lvl7pPr lvl="6" algn="ctr" rtl="0">
              <a:spcBef>
                <a:spcPts val="0"/>
              </a:spcBef>
              <a:spcAft>
                <a:spcPts val="0"/>
              </a:spcAft>
              <a:buSzPts val="1800"/>
              <a:buNone/>
              <a:defRPr sz="1800"/>
            </a:lvl7pPr>
            <a:lvl8pPr lvl="7" algn="ctr" rtl="0">
              <a:spcBef>
                <a:spcPts val="0"/>
              </a:spcBef>
              <a:spcAft>
                <a:spcPts val="0"/>
              </a:spcAft>
              <a:buSzPts val="1800"/>
              <a:buNone/>
              <a:defRPr sz="1800"/>
            </a:lvl8pPr>
            <a:lvl9pPr lvl="8" algn="ctr" rtl="0">
              <a:spcBef>
                <a:spcPts val="0"/>
              </a:spcBef>
              <a:spcAft>
                <a:spcPts val="0"/>
              </a:spcAft>
              <a:buSzPts val="1800"/>
              <a:buNone/>
              <a:defRPr sz="1800"/>
            </a:lvl9pPr>
          </a:lstStyle>
          <a:p>
            <a:endParaRPr/>
          </a:p>
        </p:txBody>
      </p:sp>
      <p:sp>
        <p:nvSpPr>
          <p:cNvPr id="78" name="Google Shape;78;p13"/>
          <p:cNvSpPr txBox="1">
            <a:spLocks noGrp="1"/>
          </p:cNvSpPr>
          <p:nvPr>
            <p:ph type="title" idx="3" hasCustomPrompt="1"/>
          </p:nvPr>
        </p:nvSpPr>
        <p:spPr>
          <a:xfrm>
            <a:off x="766875" y="1586925"/>
            <a:ext cx="904800" cy="584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None/>
              <a:defRPr sz="3200"/>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r>
              <a:t>xx%</a:t>
            </a:r>
          </a:p>
        </p:txBody>
      </p:sp>
      <p:sp>
        <p:nvSpPr>
          <p:cNvPr id="79" name="Google Shape;79;p13"/>
          <p:cNvSpPr txBox="1">
            <a:spLocks noGrp="1"/>
          </p:cNvSpPr>
          <p:nvPr>
            <p:ph type="subTitle" idx="1"/>
          </p:nvPr>
        </p:nvSpPr>
        <p:spPr>
          <a:xfrm>
            <a:off x="1662000" y="1933575"/>
            <a:ext cx="2276700" cy="584400"/>
          </a:xfrm>
          <a:prstGeom prst="rect">
            <a:avLst/>
          </a:prstGeom>
        </p:spPr>
        <p:txBody>
          <a:bodyPr spcFirstLastPara="1" wrap="square" lIns="91425" tIns="91425" rIns="91425" bIns="91425" anchor="t" anchorCtr="0">
            <a:noAutofit/>
          </a:bodyPr>
          <a:lstStyle>
            <a:lvl1pPr lvl="0">
              <a:spcBef>
                <a:spcPts val="0"/>
              </a:spcBef>
              <a:spcAft>
                <a:spcPts val="0"/>
              </a:spcAft>
              <a:buSzPts val="1300"/>
              <a:buNone/>
              <a:defRPr/>
            </a:lvl1pPr>
            <a:lvl2pPr lvl="1" algn="ctr">
              <a:spcBef>
                <a:spcPts val="0"/>
              </a:spcBef>
              <a:spcAft>
                <a:spcPts val="0"/>
              </a:spcAft>
              <a:buSzPts val="1300"/>
              <a:buNone/>
              <a:defRPr/>
            </a:lvl2pPr>
            <a:lvl3pPr lvl="2" algn="ctr">
              <a:spcBef>
                <a:spcPts val="0"/>
              </a:spcBef>
              <a:spcAft>
                <a:spcPts val="0"/>
              </a:spcAft>
              <a:buSzPts val="1300"/>
              <a:buNone/>
              <a:defRPr/>
            </a:lvl3pPr>
            <a:lvl4pPr lvl="3" algn="ctr">
              <a:spcBef>
                <a:spcPts val="0"/>
              </a:spcBef>
              <a:spcAft>
                <a:spcPts val="0"/>
              </a:spcAft>
              <a:buSzPts val="1300"/>
              <a:buNone/>
              <a:defRPr/>
            </a:lvl4pPr>
            <a:lvl5pPr lvl="4" algn="ctr">
              <a:spcBef>
                <a:spcPts val="0"/>
              </a:spcBef>
              <a:spcAft>
                <a:spcPts val="0"/>
              </a:spcAft>
              <a:buSzPts val="1300"/>
              <a:buNone/>
              <a:defRPr/>
            </a:lvl5pPr>
            <a:lvl6pPr lvl="5" algn="ctr">
              <a:spcBef>
                <a:spcPts val="0"/>
              </a:spcBef>
              <a:spcAft>
                <a:spcPts val="0"/>
              </a:spcAft>
              <a:buSzPts val="1300"/>
              <a:buNone/>
              <a:defRPr/>
            </a:lvl6pPr>
            <a:lvl7pPr lvl="6" algn="ctr">
              <a:spcBef>
                <a:spcPts val="0"/>
              </a:spcBef>
              <a:spcAft>
                <a:spcPts val="0"/>
              </a:spcAft>
              <a:buSzPts val="1300"/>
              <a:buNone/>
              <a:defRPr/>
            </a:lvl7pPr>
            <a:lvl8pPr lvl="7" algn="ctr">
              <a:spcBef>
                <a:spcPts val="0"/>
              </a:spcBef>
              <a:spcAft>
                <a:spcPts val="0"/>
              </a:spcAft>
              <a:buSzPts val="1300"/>
              <a:buNone/>
              <a:defRPr/>
            </a:lvl8pPr>
            <a:lvl9pPr lvl="8" algn="ctr">
              <a:spcBef>
                <a:spcPts val="0"/>
              </a:spcBef>
              <a:spcAft>
                <a:spcPts val="0"/>
              </a:spcAft>
              <a:buSzPts val="1300"/>
              <a:buNone/>
              <a:defRPr/>
            </a:lvl9pPr>
          </a:lstStyle>
          <a:p>
            <a:endParaRPr/>
          </a:p>
        </p:txBody>
      </p:sp>
      <p:sp>
        <p:nvSpPr>
          <p:cNvPr id="80" name="Google Shape;80;p13"/>
          <p:cNvSpPr txBox="1">
            <a:spLocks noGrp="1"/>
          </p:cNvSpPr>
          <p:nvPr>
            <p:ph type="title" idx="4"/>
          </p:nvPr>
        </p:nvSpPr>
        <p:spPr>
          <a:xfrm>
            <a:off x="1662000" y="3098950"/>
            <a:ext cx="2667000" cy="468000"/>
          </a:xfrm>
          <a:prstGeom prst="rect">
            <a:avLst/>
          </a:prstGeom>
        </p:spPr>
        <p:txBody>
          <a:bodyPr spcFirstLastPara="1" wrap="square" lIns="91425" tIns="91425" rIns="91425" bIns="91425" anchor="t" anchorCtr="0">
            <a:noAutofit/>
          </a:bodyPr>
          <a:lstStyle>
            <a:lvl1pPr lvl="0" rtl="0">
              <a:spcBef>
                <a:spcPts val="0"/>
              </a:spcBef>
              <a:spcAft>
                <a:spcPts val="0"/>
              </a:spcAft>
              <a:buSzPts val="1800"/>
              <a:buNone/>
              <a:defRPr sz="1800"/>
            </a:lvl1pPr>
            <a:lvl2pPr lvl="1" algn="ctr" rtl="0">
              <a:spcBef>
                <a:spcPts val="0"/>
              </a:spcBef>
              <a:spcAft>
                <a:spcPts val="0"/>
              </a:spcAft>
              <a:buSzPts val="1800"/>
              <a:buNone/>
              <a:defRPr sz="1800"/>
            </a:lvl2pPr>
            <a:lvl3pPr lvl="2" algn="ctr" rtl="0">
              <a:spcBef>
                <a:spcPts val="0"/>
              </a:spcBef>
              <a:spcAft>
                <a:spcPts val="0"/>
              </a:spcAft>
              <a:buSzPts val="1800"/>
              <a:buNone/>
              <a:defRPr sz="1800"/>
            </a:lvl3pPr>
            <a:lvl4pPr lvl="3" algn="ctr" rtl="0">
              <a:spcBef>
                <a:spcPts val="0"/>
              </a:spcBef>
              <a:spcAft>
                <a:spcPts val="0"/>
              </a:spcAft>
              <a:buSzPts val="1800"/>
              <a:buNone/>
              <a:defRPr sz="1800"/>
            </a:lvl4pPr>
            <a:lvl5pPr lvl="4" algn="ctr" rtl="0">
              <a:spcBef>
                <a:spcPts val="0"/>
              </a:spcBef>
              <a:spcAft>
                <a:spcPts val="0"/>
              </a:spcAft>
              <a:buSzPts val="1800"/>
              <a:buNone/>
              <a:defRPr sz="1800"/>
            </a:lvl5pPr>
            <a:lvl6pPr lvl="5" algn="ctr" rtl="0">
              <a:spcBef>
                <a:spcPts val="0"/>
              </a:spcBef>
              <a:spcAft>
                <a:spcPts val="0"/>
              </a:spcAft>
              <a:buSzPts val="1800"/>
              <a:buNone/>
              <a:defRPr sz="1800"/>
            </a:lvl6pPr>
            <a:lvl7pPr lvl="6" algn="ctr" rtl="0">
              <a:spcBef>
                <a:spcPts val="0"/>
              </a:spcBef>
              <a:spcAft>
                <a:spcPts val="0"/>
              </a:spcAft>
              <a:buSzPts val="1800"/>
              <a:buNone/>
              <a:defRPr sz="1800"/>
            </a:lvl7pPr>
            <a:lvl8pPr lvl="7" algn="ctr" rtl="0">
              <a:spcBef>
                <a:spcPts val="0"/>
              </a:spcBef>
              <a:spcAft>
                <a:spcPts val="0"/>
              </a:spcAft>
              <a:buSzPts val="1800"/>
              <a:buNone/>
              <a:defRPr sz="1800"/>
            </a:lvl8pPr>
            <a:lvl9pPr lvl="8" algn="ctr" rtl="0">
              <a:spcBef>
                <a:spcPts val="0"/>
              </a:spcBef>
              <a:spcAft>
                <a:spcPts val="0"/>
              </a:spcAft>
              <a:buSzPts val="1800"/>
              <a:buNone/>
              <a:defRPr sz="1800"/>
            </a:lvl9pPr>
          </a:lstStyle>
          <a:p>
            <a:endParaRPr/>
          </a:p>
        </p:txBody>
      </p:sp>
      <p:sp>
        <p:nvSpPr>
          <p:cNvPr id="81" name="Google Shape;81;p13"/>
          <p:cNvSpPr txBox="1">
            <a:spLocks noGrp="1"/>
          </p:cNvSpPr>
          <p:nvPr>
            <p:ph type="title" idx="5" hasCustomPrompt="1"/>
          </p:nvPr>
        </p:nvSpPr>
        <p:spPr>
          <a:xfrm>
            <a:off x="766725" y="3149025"/>
            <a:ext cx="904800" cy="584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None/>
              <a:defRPr sz="3200"/>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r>
              <a:t>xx%</a:t>
            </a:r>
          </a:p>
        </p:txBody>
      </p:sp>
      <p:sp>
        <p:nvSpPr>
          <p:cNvPr id="82" name="Google Shape;82;p13"/>
          <p:cNvSpPr txBox="1">
            <a:spLocks noGrp="1"/>
          </p:cNvSpPr>
          <p:nvPr>
            <p:ph type="subTitle" idx="6"/>
          </p:nvPr>
        </p:nvSpPr>
        <p:spPr>
          <a:xfrm>
            <a:off x="1662000" y="3495675"/>
            <a:ext cx="2276700" cy="584400"/>
          </a:xfrm>
          <a:prstGeom prst="rect">
            <a:avLst/>
          </a:prstGeom>
        </p:spPr>
        <p:txBody>
          <a:bodyPr spcFirstLastPara="1" wrap="square" lIns="91425" tIns="91425" rIns="91425" bIns="91425" anchor="t" anchorCtr="0">
            <a:noAutofit/>
          </a:bodyPr>
          <a:lstStyle>
            <a:lvl1pPr lvl="0" rtl="0">
              <a:spcBef>
                <a:spcPts val="0"/>
              </a:spcBef>
              <a:spcAft>
                <a:spcPts val="0"/>
              </a:spcAft>
              <a:buSzPts val="1300"/>
              <a:buNone/>
              <a:defRPr/>
            </a:lvl1pPr>
            <a:lvl2pPr lvl="1" algn="ctr" rtl="0">
              <a:spcBef>
                <a:spcPts val="0"/>
              </a:spcBef>
              <a:spcAft>
                <a:spcPts val="0"/>
              </a:spcAft>
              <a:buSzPts val="1300"/>
              <a:buNone/>
              <a:defRPr/>
            </a:lvl2pPr>
            <a:lvl3pPr lvl="2" algn="ctr" rtl="0">
              <a:spcBef>
                <a:spcPts val="0"/>
              </a:spcBef>
              <a:spcAft>
                <a:spcPts val="0"/>
              </a:spcAft>
              <a:buSzPts val="1300"/>
              <a:buNone/>
              <a:defRPr/>
            </a:lvl3pPr>
            <a:lvl4pPr lvl="3" algn="ctr" rtl="0">
              <a:spcBef>
                <a:spcPts val="0"/>
              </a:spcBef>
              <a:spcAft>
                <a:spcPts val="0"/>
              </a:spcAft>
              <a:buSzPts val="1300"/>
              <a:buNone/>
              <a:defRPr/>
            </a:lvl4pPr>
            <a:lvl5pPr lvl="4" algn="ctr" rtl="0">
              <a:spcBef>
                <a:spcPts val="0"/>
              </a:spcBef>
              <a:spcAft>
                <a:spcPts val="0"/>
              </a:spcAft>
              <a:buSzPts val="1300"/>
              <a:buNone/>
              <a:defRPr/>
            </a:lvl5pPr>
            <a:lvl6pPr lvl="5" algn="ctr" rtl="0">
              <a:spcBef>
                <a:spcPts val="0"/>
              </a:spcBef>
              <a:spcAft>
                <a:spcPts val="0"/>
              </a:spcAft>
              <a:buSzPts val="1300"/>
              <a:buNone/>
              <a:defRPr/>
            </a:lvl6pPr>
            <a:lvl7pPr lvl="6" algn="ctr" rtl="0">
              <a:spcBef>
                <a:spcPts val="0"/>
              </a:spcBef>
              <a:spcAft>
                <a:spcPts val="0"/>
              </a:spcAft>
              <a:buSzPts val="1300"/>
              <a:buNone/>
              <a:defRPr/>
            </a:lvl7pPr>
            <a:lvl8pPr lvl="7" algn="ctr" rtl="0">
              <a:spcBef>
                <a:spcPts val="0"/>
              </a:spcBef>
              <a:spcAft>
                <a:spcPts val="0"/>
              </a:spcAft>
              <a:buSzPts val="1300"/>
              <a:buNone/>
              <a:defRPr/>
            </a:lvl8pPr>
            <a:lvl9pPr lvl="8" algn="ctr" rtl="0">
              <a:spcBef>
                <a:spcPts val="0"/>
              </a:spcBef>
              <a:spcAft>
                <a:spcPts val="0"/>
              </a:spcAft>
              <a:buSzPts val="1300"/>
              <a:buNone/>
              <a:defRPr/>
            </a:lvl9pPr>
          </a:lstStyle>
          <a:p>
            <a:endParaRPr/>
          </a:p>
        </p:txBody>
      </p:sp>
      <p:sp>
        <p:nvSpPr>
          <p:cNvPr id="83" name="Google Shape;83;p13"/>
          <p:cNvSpPr txBox="1">
            <a:spLocks noGrp="1"/>
          </p:cNvSpPr>
          <p:nvPr>
            <p:ph type="title" idx="7"/>
          </p:nvPr>
        </p:nvSpPr>
        <p:spPr>
          <a:xfrm>
            <a:off x="5652975" y="1536850"/>
            <a:ext cx="2724300" cy="468000"/>
          </a:xfrm>
          <a:prstGeom prst="rect">
            <a:avLst/>
          </a:prstGeom>
        </p:spPr>
        <p:txBody>
          <a:bodyPr spcFirstLastPara="1" wrap="square" lIns="91425" tIns="91425" rIns="91425" bIns="91425" anchor="t" anchorCtr="0">
            <a:noAutofit/>
          </a:bodyPr>
          <a:lstStyle>
            <a:lvl1pPr lvl="0" rtl="0">
              <a:spcBef>
                <a:spcPts val="0"/>
              </a:spcBef>
              <a:spcAft>
                <a:spcPts val="0"/>
              </a:spcAft>
              <a:buSzPts val="1800"/>
              <a:buNone/>
              <a:defRPr sz="1800"/>
            </a:lvl1pPr>
            <a:lvl2pPr lvl="1" algn="ctr" rtl="0">
              <a:spcBef>
                <a:spcPts val="0"/>
              </a:spcBef>
              <a:spcAft>
                <a:spcPts val="0"/>
              </a:spcAft>
              <a:buSzPts val="1800"/>
              <a:buNone/>
              <a:defRPr sz="1800"/>
            </a:lvl2pPr>
            <a:lvl3pPr lvl="2" algn="ctr" rtl="0">
              <a:spcBef>
                <a:spcPts val="0"/>
              </a:spcBef>
              <a:spcAft>
                <a:spcPts val="0"/>
              </a:spcAft>
              <a:buSzPts val="1800"/>
              <a:buNone/>
              <a:defRPr sz="1800"/>
            </a:lvl3pPr>
            <a:lvl4pPr lvl="3" algn="ctr" rtl="0">
              <a:spcBef>
                <a:spcPts val="0"/>
              </a:spcBef>
              <a:spcAft>
                <a:spcPts val="0"/>
              </a:spcAft>
              <a:buSzPts val="1800"/>
              <a:buNone/>
              <a:defRPr sz="1800"/>
            </a:lvl4pPr>
            <a:lvl5pPr lvl="4" algn="ctr" rtl="0">
              <a:spcBef>
                <a:spcPts val="0"/>
              </a:spcBef>
              <a:spcAft>
                <a:spcPts val="0"/>
              </a:spcAft>
              <a:buSzPts val="1800"/>
              <a:buNone/>
              <a:defRPr sz="1800"/>
            </a:lvl5pPr>
            <a:lvl6pPr lvl="5" algn="ctr" rtl="0">
              <a:spcBef>
                <a:spcPts val="0"/>
              </a:spcBef>
              <a:spcAft>
                <a:spcPts val="0"/>
              </a:spcAft>
              <a:buSzPts val="1800"/>
              <a:buNone/>
              <a:defRPr sz="1800"/>
            </a:lvl6pPr>
            <a:lvl7pPr lvl="6" algn="ctr" rtl="0">
              <a:spcBef>
                <a:spcPts val="0"/>
              </a:spcBef>
              <a:spcAft>
                <a:spcPts val="0"/>
              </a:spcAft>
              <a:buSzPts val="1800"/>
              <a:buNone/>
              <a:defRPr sz="1800"/>
            </a:lvl7pPr>
            <a:lvl8pPr lvl="7" algn="ctr" rtl="0">
              <a:spcBef>
                <a:spcPts val="0"/>
              </a:spcBef>
              <a:spcAft>
                <a:spcPts val="0"/>
              </a:spcAft>
              <a:buSzPts val="1800"/>
              <a:buNone/>
              <a:defRPr sz="1800"/>
            </a:lvl8pPr>
            <a:lvl9pPr lvl="8" algn="ctr" rtl="0">
              <a:spcBef>
                <a:spcPts val="0"/>
              </a:spcBef>
              <a:spcAft>
                <a:spcPts val="0"/>
              </a:spcAft>
              <a:buSzPts val="1800"/>
              <a:buNone/>
              <a:defRPr sz="1800"/>
            </a:lvl9pPr>
          </a:lstStyle>
          <a:p>
            <a:endParaRPr/>
          </a:p>
        </p:txBody>
      </p:sp>
      <p:sp>
        <p:nvSpPr>
          <p:cNvPr id="84" name="Google Shape;84;p13"/>
          <p:cNvSpPr txBox="1">
            <a:spLocks noGrp="1"/>
          </p:cNvSpPr>
          <p:nvPr>
            <p:ph type="title" idx="8" hasCustomPrompt="1"/>
          </p:nvPr>
        </p:nvSpPr>
        <p:spPr>
          <a:xfrm>
            <a:off x="4757625" y="1586925"/>
            <a:ext cx="904800" cy="584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None/>
              <a:defRPr sz="3200"/>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r>
              <a:t>xx%</a:t>
            </a:r>
          </a:p>
        </p:txBody>
      </p:sp>
      <p:sp>
        <p:nvSpPr>
          <p:cNvPr id="85" name="Google Shape;85;p13"/>
          <p:cNvSpPr txBox="1">
            <a:spLocks noGrp="1"/>
          </p:cNvSpPr>
          <p:nvPr>
            <p:ph type="subTitle" idx="9"/>
          </p:nvPr>
        </p:nvSpPr>
        <p:spPr>
          <a:xfrm>
            <a:off x="5652975" y="1933575"/>
            <a:ext cx="2276700" cy="584400"/>
          </a:xfrm>
          <a:prstGeom prst="rect">
            <a:avLst/>
          </a:prstGeom>
        </p:spPr>
        <p:txBody>
          <a:bodyPr spcFirstLastPara="1" wrap="square" lIns="91425" tIns="91425" rIns="91425" bIns="91425" anchor="t" anchorCtr="0">
            <a:noAutofit/>
          </a:bodyPr>
          <a:lstStyle>
            <a:lvl1pPr lvl="0" rtl="0">
              <a:spcBef>
                <a:spcPts val="0"/>
              </a:spcBef>
              <a:spcAft>
                <a:spcPts val="0"/>
              </a:spcAft>
              <a:buSzPts val="1300"/>
              <a:buNone/>
              <a:defRPr/>
            </a:lvl1pPr>
            <a:lvl2pPr lvl="1" algn="ctr" rtl="0">
              <a:spcBef>
                <a:spcPts val="0"/>
              </a:spcBef>
              <a:spcAft>
                <a:spcPts val="0"/>
              </a:spcAft>
              <a:buSzPts val="1300"/>
              <a:buNone/>
              <a:defRPr/>
            </a:lvl2pPr>
            <a:lvl3pPr lvl="2" algn="ctr" rtl="0">
              <a:spcBef>
                <a:spcPts val="0"/>
              </a:spcBef>
              <a:spcAft>
                <a:spcPts val="0"/>
              </a:spcAft>
              <a:buSzPts val="1300"/>
              <a:buNone/>
              <a:defRPr/>
            </a:lvl3pPr>
            <a:lvl4pPr lvl="3" algn="ctr" rtl="0">
              <a:spcBef>
                <a:spcPts val="0"/>
              </a:spcBef>
              <a:spcAft>
                <a:spcPts val="0"/>
              </a:spcAft>
              <a:buSzPts val="1300"/>
              <a:buNone/>
              <a:defRPr/>
            </a:lvl4pPr>
            <a:lvl5pPr lvl="4" algn="ctr" rtl="0">
              <a:spcBef>
                <a:spcPts val="0"/>
              </a:spcBef>
              <a:spcAft>
                <a:spcPts val="0"/>
              </a:spcAft>
              <a:buSzPts val="1300"/>
              <a:buNone/>
              <a:defRPr/>
            </a:lvl5pPr>
            <a:lvl6pPr lvl="5" algn="ctr" rtl="0">
              <a:spcBef>
                <a:spcPts val="0"/>
              </a:spcBef>
              <a:spcAft>
                <a:spcPts val="0"/>
              </a:spcAft>
              <a:buSzPts val="1300"/>
              <a:buNone/>
              <a:defRPr/>
            </a:lvl6pPr>
            <a:lvl7pPr lvl="6" algn="ctr" rtl="0">
              <a:spcBef>
                <a:spcPts val="0"/>
              </a:spcBef>
              <a:spcAft>
                <a:spcPts val="0"/>
              </a:spcAft>
              <a:buSzPts val="1300"/>
              <a:buNone/>
              <a:defRPr/>
            </a:lvl7pPr>
            <a:lvl8pPr lvl="7" algn="ctr" rtl="0">
              <a:spcBef>
                <a:spcPts val="0"/>
              </a:spcBef>
              <a:spcAft>
                <a:spcPts val="0"/>
              </a:spcAft>
              <a:buSzPts val="1300"/>
              <a:buNone/>
              <a:defRPr/>
            </a:lvl8pPr>
            <a:lvl9pPr lvl="8" algn="ctr" rtl="0">
              <a:spcBef>
                <a:spcPts val="0"/>
              </a:spcBef>
              <a:spcAft>
                <a:spcPts val="0"/>
              </a:spcAft>
              <a:buSzPts val="1300"/>
              <a:buNone/>
              <a:defRPr/>
            </a:lvl9pPr>
          </a:lstStyle>
          <a:p>
            <a:endParaRPr/>
          </a:p>
        </p:txBody>
      </p:sp>
      <p:sp>
        <p:nvSpPr>
          <p:cNvPr id="86" name="Google Shape;86;p13"/>
          <p:cNvSpPr txBox="1">
            <a:spLocks noGrp="1"/>
          </p:cNvSpPr>
          <p:nvPr>
            <p:ph type="title" idx="13"/>
          </p:nvPr>
        </p:nvSpPr>
        <p:spPr>
          <a:xfrm>
            <a:off x="5652975" y="3098950"/>
            <a:ext cx="2724300" cy="468000"/>
          </a:xfrm>
          <a:prstGeom prst="rect">
            <a:avLst/>
          </a:prstGeom>
        </p:spPr>
        <p:txBody>
          <a:bodyPr spcFirstLastPara="1" wrap="square" lIns="91425" tIns="91425" rIns="91425" bIns="91425" anchor="t" anchorCtr="0">
            <a:noAutofit/>
          </a:bodyPr>
          <a:lstStyle>
            <a:lvl1pPr lvl="0" rtl="0">
              <a:spcBef>
                <a:spcPts val="0"/>
              </a:spcBef>
              <a:spcAft>
                <a:spcPts val="0"/>
              </a:spcAft>
              <a:buSzPts val="1800"/>
              <a:buNone/>
              <a:defRPr sz="1800"/>
            </a:lvl1pPr>
            <a:lvl2pPr lvl="1" algn="ctr" rtl="0">
              <a:spcBef>
                <a:spcPts val="0"/>
              </a:spcBef>
              <a:spcAft>
                <a:spcPts val="0"/>
              </a:spcAft>
              <a:buSzPts val="1800"/>
              <a:buNone/>
              <a:defRPr sz="1800"/>
            </a:lvl2pPr>
            <a:lvl3pPr lvl="2" algn="ctr" rtl="0">
              <a:spcBef>
                <a:spcPts val="0"/>
              </a:spcBef>
              <a:spcAft>
                <a:spcPts val="0"/>
              </a:spcAft>
              <a:buSzPts val="1800"/>
              <a:buNone/>
              <a:defRPr sz="1800"/>
            </a:lvl3pPr>
            <a:lvl4pPr lvl="3" algn="ctr" rtl="0">
              <a:spcBef>
                <a:spcPts val="0"/>
              </a:spcBef>
              <a:spcAft>
                <a:spcPts val="0"/>
              </a:spcAft>
              <a:buSzPts val="1800"/>
              <a:buNone/>
              <a:defRPr sz="1800"/>
            </a:lvl4pPr>
            <a:lvl5pPr lvl="4" algn="ctr" rtl="0">
              <a:spcBef>
                <a:spcPts val="0"/>
              </a:spcBef>
              <a:spcAft>
                <a:spcPts val="0"/>
              </a:spcAft>
              <a:buSzPts val="1800"/>
              <a:buNone/>
              <a:defRPr sz="1800"/>
            </a:lvl5pPr>
            <a:lvl6pPr lvl="5" algn="ctr" rtl="0">
              <a:spcBef>
                <a:spcPts val="0"/>
              </a:spcBef>
              <a:spcAft>
                <a:spcPts val="0"/>
              </a:spcAft>
              <a:buSzPts val="1800"/>
              <a:buNone/>
              <a:defRPr sz="1800"/>
            </a:lvl6pPr>
            <a:lvl7pPr lvl="6" algn="ctr" rtl="0">
              <a:spcBef>
                <a:spcPts val="0"/>
              </a:spcBef>
              <a:spcAft>
                <a:spcPts val="0"/>
              </a:spcAft>
              <a:buSzPts val="1800"/>
              <a:buNone/>
              <a:defRPr sz="1800"/>
            </a:lvl7pPr>
            <a:lvl8pPr lvl="7" algn="ctr" rtl="0">
              <a:spcBef>
                <a:spcPts val="0"/>
              </a:spcBef>
              <a:spcAft>
                <a:spcPts val="0"/>
              </a:spcAft>
              <a:buSzPts val="1800"/>
              <a:buNone/>
              <a:defRPr sz="1800"/>
            </a:lvl8pPr>
            <a:lvl9pPr lvl="8" algn="ctr" rtl="0">
              <a:spcBef>
                <a:spcPts val="0"/>
              </a:spcBef>
              <a:spcAft>
                <a:spcPts val="0"/>
              </a:spcAft>
              <a:buSzPts val="1800"/>
              <a:buNone/>
              <a:defRPr sz="1800"/>
            </a:lvl9pPr>
          </a:lstStyle>
          <a:p>
            <a:endParaRPr/>
          </a:p>
        </p:txBody>
      </p:sp>
      <p:sp>
        <p:nvSpPr>
          <p:cNvPr id="87" name="Google Shape;87;p13"/>
          <p:cNvSpPr txBox="1">
            <a:spLocks noGrp="1"/>
          </p:cNvSpPr>
          <p:nvPr>
            <p:ph type="title" idx="14" hasCustomPrompt="1"/>
          </p:nvPr>
        </p:nvSpPr>
        <p:spPr>
          <a:xfrm>
            <a:off x="4757700" y="3149025"/>
            <a:ext cx="904800" cy="584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None/>
              <a:defRPr sz="3200"/>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r>
              <a:t>xx%</a:t>
            </a:r>
          </a:p>
        </p:txBody>
      </p:sp>
      <p:sp>
        <p:nvSpPr>
          <p:cNvPr id="88" name="Google Shape;88;p13"/>
          <p:cNvSpPr txBox="1">
            <a:spLocks noGrp="1"/>
          </p:cNvSpPr>
          <p:nvPr>
            <p:ph type="subTitle" idx="15"/>
          </p:nvPr>
        </p:nvSpPr>
        <p:spPr>
          <a:xfrm>
            <a:off x="5652975" y="3495675"/>
            <a:ext cx="2276700" cy="584400"/>
          </a:xfrm>
          <a:prstGeom prst="rect">
            <a:avLst/>
          </a:prstGeom>
        </p:spPr>
        <p:txBody>
          <a:bodyPr spcFirstLastPara="1" wrap="square" lIns="91425" tIns="91425" rIns="91425" bIns="91425" anchor="t" anchorCtr="0">
            <a:noAutofit/>
          </a:bodyPr>
          <a:lstStyle>
            <a:lvl1pPr lvl="0" rtl="0">
              <a:spcBef>
                <a:spcPts val="0"/>
              </a:spcBef>
              <a:spcAft>
                <a:spcPts val="0"/>
              </a:spcAft>
              <a:buSzPts val="1300"/>
              <a:buNone/>
              <a:defRPr/>
            </a:lvl1pPr>
            <a:lvl2pPr lvl="1" algn="ctr" rtl="0">
              <a:spcBef>
                <a:spcPts val="0"/>
              </a:spcBef>
              <a:spcAft>
                <a:spcPts val="0"/>
              </a:spcAft>
              <a:buSzPts val="1300"/>
              <a:buNone/>
              <a:defRPr/>
            </a:lvl2pPr>
            <a:lvl3pPr lvl="2" algn="ctr" rtl="0">
              <a:spcBef>
                <a:spcPts val="0"/>
              </a:spcBef>
              <a:spcAft>
                <a:spcPts val="0"/>
              </a:spcAft>
              <a:buSzPts val="1300"/>
              <a:buNone/>
              <a:defRPr/>
            </a:lvl3pPr>
            <a:lvl4pPr lvl="3" algn="ctr" rtl="0">
              <a:spcBef>
                <a:spcPts val="0"/>
              </a:spcBef>
              <a:spcAft>
                <a:spcPts val="0"/>
              </a:spcAft>
              <a:buSzPts val="1300"/>
              <a:buNone/>
              <a:defRPr/>
            </a:lvl4pPr>
            <a:lvl5pPr lvl="4" algn="ctr" rtl="0">
              <a:spcBef>
                <a:spcPts val="0"/>
              </a:spcBef>
              <a:spcAft>
                <a:spcPts val="0"/>
              </a:spcAft>
              <a:buSzPts val="1300"/>
              <a:buNone/>
              <a:defRPr/>
            </a:lvl5pPr>
            <a:lvl6pPr lvl="5" algn="ctr" rtl="0">
              <a:spcBef>
                <a:spcPts val="0"/>
              </a:spcBef>
              <a:spcAft>
                <a:spcPts val="0"/>
              </a:spcAft>
              <a:buSzPts val="1300"/>
              <a:buNone/>
              <a:defRPr/>
            </a:lvl6pPr>
            <a:lvl7pPr lvl="6" algn="ctr" rtl="0">
              <a:spcBef>
                <a:spcPts val="0"/>
              </a:spcBef>
              <a:spcAft>
                <a:spcPts val="0"/>
              </a:spcAft>
              <a:buSzPts val="1300"/>
              <a:buNone/>
              <a:defRPr/>
            </a:lvl7pPr>
            <a:lvl8pPr lvl="7" algn="ctr" rtl="0">
              <a:spcBef>
                <a:spcPts val="0"/>
              </a:spcBef>
              <a:spcAft>
                <a:spcPts val="0"/>
              </a:spcAft>
              <a:buSzPts val="1300"/>
              <a:buNone/>
              <a:defRPr/>
            </a:lvl8pPr>
            <a:lvl9pPr lvl="8" algn="ctr" rtl="0">
              <a:spcBef>
                <a:spcPts val="0"/>
              </a:spcBef>
              <a:spcAft>
                <a:spcPts val="0"/>
              </a:spcAft>
              <a:buSzPts val="1300"/>
              <a:buNone/>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three columns">
  <p:cSld name="CUSTOM_1">
    <p:spTree>
      <p:nvGrpSpPr>
        <p:cNvPr id="1" name="Shape 89"/>
        <p:cNvGrpSpPr/>
        <p:nvPr/>
      </p:nvGrpSpPr>
      <p:grpSpPr>
        <a:xfrm>
          <a:off x="0" y="0"/>
          <a:ext cx="0" cy="0"/>
          <a:chOff x="0" y="0"/>
          <a:chExt cx="0" cy="0"/>
        </a:xfrm>
      </p:grpSpPr>
      <p:sp>
        <p:nvSpPr>
          <p:cNvPr id="90" name="Google Shape;90;p14"/>
          <p:cNvSpPr txBox="1">
            <a:spLocks noGrp="1"/>
          </p:cNvSpPr>
          <p:nvPr>
            <p:ph type="title"/>
          </p:nvPr>
        </p:nvSpPr>
        <p:spPr>
          <a:xfrm>
            <a:off x="714300" y="549600"/>
            <a:ext cx="7715400" cy="4680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91" name="Google Shape;91;p14"/>
          <p:cNvSpPr txBox="1">
            <a:spLocks noGrp="1"/>
          </p:cNvSpPr>
          <p:nvPr>
            <p:ph type="title" idx="2"/>
          </p:nvPr>
        </p:nvSpPr>
        <p:spPr>
          <a:xfrm>
            <a:off x="714300" y="3060850"/>
            <a:ext cx="2276700" cy="468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800"/>
              <a:buNone/>
              <a:defRPr sz="1800"/>
            </a:lvl1pPr>
            <a:lvl2pPr lvl="1" algn="ctr" rtl="0">
              <a:spcBef>
                <a:spcPts val="0"/>
              </a:spcBef>
              <a:spcAft>
                <a:spcPts val="0"/>
              </a:spcAft>
              <a:buSzPts val="1800"/>
              <a:buNone/>
              <a:defRPr sz="1800"/>
            </a:lvl2pPr>
            <a:lvl3pPr lvl="2" algn="ctr" rtl="0">
              <a:spcBef>
                <a:spcPts val="0"/>
              </a:spcBef>
              <a:spcAft>
                <a:spcPts val="0"/>
              </a:spcAft>
              <a:buSzPts val="1800"/>
              <a:buNone/>
              <a:defRPr sz="1800"/>
            </a:lvl3pPr>
            <a:lvl4pPr lvl="3" algn="ctr" rtl="0">
              <a:spcBef>
                <a:spcPts val="0"/>
              </a:spcBef>
              <a:spcAft>
                <a:spcPts val="0"/>
              </a:spcAft>
              <a:buSzPts val="1800"/>
              <a:buNone/>
              <a:defRPr sz="1800"/>
            </a:lvl4pPr>
            <a:lvl5pPr lvl="4" algn="ctr" rtl="0">
              <a:spcBef>
                <a:spcPts val="0"/>
              </a:spcBef>
              <a:spcAft>
                <a:spcPts val="0"/>
              </a:spcAft>
              <a:buSzPts val="1800"/>
              <a:buNone/>
              <a:defRPr sz="1800"/>
            </a:lvl5pPr>
            <a:lvl6pPr lvl="5" algn="ctr" rtl="0">
              <a:spcBef>
                <a:spcPts val="0"/>
              </a:spcBef>
              <a:spcAft>
                <a:spcPts val="0"/>
              </a:spcAft>
              <a:buSzPts val="1800"/>
              <a:buNone/>
              <a:defRPr sz="1800"/>
            </a:lvl6pPr>
            <a:lvl7pPr lvl="6" algn="ctr" rtl="0">
              <a:spcBef>
                <a:spcPts val="0"/>
              </a:spcBef>
              <a:spcAft>
                <a:spcPts val="0"/>
              </a:spcAft>
              <a:buSzPts val="1800"/>
              <a:buNone/>
              <a:defRPr sz="1800"/>
            </a:lvl7pPr>
            <a:lvl8pPr lvl="7" algn="ctr" rtl="0">
              <a:spcBef>
                <a:spcPts val="0"/>
              </a:spcBef>
              <a:spcAft>
                <a:spcPts val="0"/>
              </a:spcAft>
              <a:buSzPts val="1800"/>
              <a:buNone/>
              <a:defRPr sz="1800"/>
            </a:lvl8pPr>
            <a:lvl9pPr lvl="8" algn="ctr" rtl="0">
              <a:spcBef>
                <a:spcPts val="0"/>
              </a:spcBef>
              <a:spcAft>
                <a:spcPts val="0"/>
              </a:spcAft>
              <a:buSzPts val="1800"/>
              <a:buNone/>
              <a:defRPr sz="1800"/>
            </a:lvl9pPr>
          </a:lstStyle>
          <a:p>
            <a:endParaRPr/>
          </a:p>
        </p:txBody>
      </p:sp>
      <p:sp>
        <p:nvSpPr>
          <p:cNvPr id="92" name="Google Shape;92;p14"/>
          <p:cNvSpPr txBox="1">
            <a:spLocks noGrp="1"/>
          </p:cNvSpPr>
          <p:nvPr>
            <p:ph type="subTitle" idx="1"/>
          </p:nvPr>
        </p:nvSpPr>
        <p:spPr>
          <a:xfrm>
            <a:off x="714300" y="3457575"/>
            <a:ext cx="2276700" cy="771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300"/>
              <a:buNone/>
              <a:defRPr/>
            </a:lvl1pPr>
            <a:lvl2pPr lvl="1" algn="ctr" rtl="0">
              <a:spcBef>
                <a:spcPts val="0"/>
              </a:spcBef>
              <a:spcAft>
                <a:spcPts val="0"/>
              </a:spcAft>
              <a:buSzPts val="1300"/>
              <a:buNone/>
              <a:defRPr/>
            </a:lvl2pPr>
            <a:lvl3pPr lvl="2" algn="ctr" rtl="0">
              <a:spcBef>
                <a:spcPts val="0"/>
              </a:spcBef>
              <a:spcAft>
                <a:spcPts val="0"/>
              </a:spcAft>
              <a:buSzPts val="1300"/>
              <a:buNone/>
              <a:defRPr/>
            </a:lvl3pPr>
            <a:lvl4pPr lvl="3" algn="ctr" rtl="0">
              <a:spcBef>
                <a:spcPts val="0"/>
              </a:spcBef>
              <a:spcAft>
                <a:spcPts val="0"/>
              </a:spcAft>
              <a:buSzPts val="1300"/>
              <a:buNone/>
              <a:defRPr/>
            </a:lvl4pPr>
            <a:lvl5pPr lvl="4" algn="ctr" rtl="0">
              <a:spcBef>
                <a:spcPts val="0"/>
              </a:spcBef>
              <a:spcAft>
                <a:spcPts val="0"/>
              </a:spcAft>
              <a:buSzPts val="1300"/>
              <a:buNone/>
              <a:defRPr/>
            </a:lvl5pPr>
            <a:lvl6pPr lvl="5" algn="ctr" rtl="0">
              <a:spcBef>
                <a:spcPts val="0"/>
              </a:spcBef>
              <a:spcAft>
                <a:spcPts val="0"/>
              </a:spcAft>
              <a:buSzPts val="1300"/>
              <a:buNone/>
              <a:defRPr/>
            </a:lvl6pPr>
            <a:lvl7pPr lvl="6" algn="ctr" rtl="0">
              <a:spcBef>
                <a:spcPts val="0"/>
              </a:spcBef>
              <a:spcAft>
                <a:spcPts val="0"/>
              </a:spcAft>
              <a:buSzPts val="1300"/>
              <a:buNone/>
              <a:defRPr/>
            </a:lvl7pPr>
            <a:lvl8pPr lvl="7" algn="ctr" rtl="0">
              <a:spcBef>
                <a:spcPts val="0"/>
              </a:spcBef>
              <a:spcAft>
                <a:spcPts val="0"/>
              </a:spcAft>
              <a:buSzPts val="1300"/>
              <a:buNone/>
              <a:defRPr/>
            </a:lvl8pPr>
            <a:lvl9pPr lvl="8" algn="ctr" rtl="0">
              <a:spcBef>
                <a:spcPts val="0"/>
              </a:spcBef>
              <a:spcAft>
                <a:spcPts val="0"/>
              </a:spcAft>
              <a:buSzPts val="1300"/>
              <a:buNone/>
              <a:defRPr/>
            </a:lvl9pPr>
          </a:lstStyle>
          <a:p>
            <a:endParaRPr/>
          </a:p>
        </p:txBody>
      </p:sp>
      <p:sp>
        <p:nvSpPr>
          <p:cNvPr id="93" name="Google Shape;93;p14"/>
          <p:cNvSpPr txBox="1">
            <a:spLocks noGrp="1"/>
          </p:cNvSpPr>
          <p:nvPr>
            <p:ph type="title" idx="3"/>
          </p:nvPr>
        </p:nvSpPr>
        <p:spPr>
          <a:xfrm>
            <a:off x="3433650" y="3060850"/>
            <a:ext cx="2276700" cy="468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800"/>
              <a:buNone/>
              <a:defRPr sz="1800"/>
            </a:lvl1pPr>
            <a:lvl2pPr lvl="1" algn="ctr" rtl="0">
              <a:spcBef>
                <a:spcPts val="0"/>
              </a:spcBef>
              <a:spcAft>
                <a:spcPts val="0"/>
              </a:spcAft>
              <a:buSzPts val="1800"/>
              <a:buNone/>
              <a:defRPr sz="1800"/>
            </a:lvl2pPr>
            <a:lvl3pPr lvl="2" algn="ctr" rtl="0">
              <a:spcBef>
                <a:spcPts val="0"/>
              </a:spcBef>
              <a:spcAft>
                <a:spcPts val="0"/>
              </a:spcAft>
              <a:buSzPts val="1800"/>
              <a:buNone/>
              <a:defRPr sz="1800"/>
            </a:lvl3pPr>
            <a:lvl4pPr lvl="3" algn="ctr" rtl="0">
              <a:spcBef>
                <a:spcPts val="0"/>
              </a:spcBef>
              <a:spcAft>
                <a:spcPts val="0"/>
              </a:spcAft>
              <a:buSzPts val="1800"/>
              <a:buNone/>
              <a:defRPr sz="1800"/>
            </a:lvl4pPr>
            <a:lvl5pPr lvl="4" algn="ctr" rtl="0">
              <a:spcBef>
                <a:spcPts val="0"/>
              </a:spcBef>
              <a:spcAft>
                <a:spcPts val="0"/>
              </a:spcAft>
              <a:buSzPts val="1800"/>
              <a:buNone/>
              <a:defRPr sz="1800"/>
            </a:lvl5pPr>
            <a:lvl6pPr lvl="5" algn="ctr" rtl="0">
              <a:spcBef>
                <a:spcPts val="0"/>
              </a:spcBef>
              <a:spcAft>
                <a:spcPts val="0"/>
              </a:spcAft>
              <a:buSzPts val="1800"/>
              <a:buNone/>
              <a:defRPr sz="1800"/>
            </a:lvl6pPr>
            <a:lvl7pPr lvl="6" algn="ctr" rtl="0">
              <a:spcBef>
                <a:spcPts val="0"/>
              </a:spcBef>
              <a:spcAft>
                <a:spcPts val="0"/>
              </a:spcAft>
              <a:buSzPts val="1800"/>
              <a:buNone/>
              <a:defRPr sz="1800"/>
            </a:lvl7pPr>
            <a:lvl8pPr lvl="7" algn="ctr" rtl="0">
              <a:spcBef>
                <a:spcPts val="0"/>
              </a:spcBef>
              <a:spcAft>
                <a:spcPts val="0"/>
              </a:spcAft>
              <a:buSzPts val="1800"/>
              <a:buNone/>
              <a:defRPr sz="1800"/>
            </a:lvl8pPr>
            <a:lvl9pPr lvl="8" algn="ctr" rtl="0">
              <a:spcBef>
                <a:spcPts val="0"/>
              </a:spcBef>
              <a:spcAft>
                <a:spcPts val="0"/>
              </a:spcAft>
              <a:buSzPts val="1800"/>
              <a:buNone/>
              <a:defRPr sz="1800"/>
            </a:lvl9pPr>
          </a:lstStyle>
          <a:p>
            <a:endParaRPr/>
          </a:p>
        </p:txBody>
      </p:sp>
      <p:sp>
        <p:nvSpPr>
          <p:cNvPr id="94" name="Google Shape;94;p14"/>
          <p:cNvSpPr txBox="1">
            <a:spLocks noGrp="1"/>
          </p:cNvSpPr>
          <p:nvPr>
            <p:ph type="subTitle" idx="4"/>
          </p:nvPr>
        </p:nvSpPr>
        <p:spPr>
          <a:xfrm>
            <a:off x="3433650" y="3457575"/>
            <a:ext cx="2276700" cy="771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300"/>
              <a:buNone/>
              <a:defRPr/>
            </a:lvl1pPr>
            <a:lvl2pPr lvl="1" algn="ctr" rtl="0">
              <a:spcBef>
                <a:spcPts val="0"/>
              </a:spcBef>
              <a:spcAft>
                <a:spcPts val="0"/>
              </a:spcAft>
              <a:buSzPts val="1300"/>
              <a:buNone/>
              <a:defRPr/>
            </a:lvl2pPr>
            <a:lvl3pPr lvl="2" algn="ctr" rtl="0">
              <a:spcBef>
                <a:spcPts val="0"/>
              </a:spcBef>
              <a:spcAft>
                <a:spcPts val="0"/>
              </a:spcAft>
              <a:buSzPts val="1300"/>
              <a:buNone/>
              <a:defRPr/>
            </a:lvl3pPr>
            <a:lvl4pPr lvl="3" algn="ctr" rtl="0">
              <a:spcBef>
                <a:spcPts val="0"/>
              </a:spcBef>
              <a:spcAft>
                <a:spcPts val="0"/>
              </a:spcAft>
              <a:buSzPts val="1300"/>
              <a:buNone/>
              <a:defRPr/>
            </a:lvl4pPr>
            <a:lvl5pPr lvl="4" algn="ctr" rtl="0">
              <a:spcBef>
                <a:spcPts val="0"/>
              </a:spcBef>
              <a:spcAft>
                <a:spcPts val="0"/>
              </a:spcAft>
              <a:buSzPts val="1300"/>
              <a:buNone/>
              <a:defRPr/>
            </a:lvl5pPr>
            <a:lvl6pPr lvl="5" algn="ctr" rtl="0">
              <a:spcBef>
                <a:spcPts val="0"/>
              </a:spcBef>
              <a:spcAft>
                <a:spcPts val="0"/>
              </a:spcAft>
              <a:buSzPts val="1300"/>
              <a:buNone/>
              <a:defRPr/>
            </a:lvl6pPr>
            <a:lvl7pPr lvl="6" algn="ctr" rtl="0">
              <a:spcBef>
                <a:spcPts val="0"/>
              </a:spcBef>
              <a:spcAft>
                <a:spcPts val="0"/>
              </a:spcAft>
              <a:buSzPts val="1300"/>
              <a:buNone/>
              <a:defRPr/>
            </a:lvl7pPr>
            <a:lvl8pPr lvl="7" algn="ctr" rtl="0">
              <a:spcBef>
                <a:spcPts val="0"/>
              </a:spcBef>
              <a:spcAft>
                <a:spcPts val="0"/>
              </a:spcAft>
              <a:buSzPts val="1300"/>
              <a:buNone/>
              <a:defRPr/>
            </a:lvl8pPr>
            <a:lvl9pPr lvl="8" algn="ctr" rtl="0">
              <a:spcBef>
                <a:spcPts val="0"/>
              </a:spcBef>
              <a:spcAft>
                <a:spcPts val="0"/>
              </a:spcAft>
              <a:buSzPts val="1300"/>
              <a:buNone/>
              <a:defRPr/>
            </a:lvl9pPr>
          </a:lstStyle>
          <a:p>
            <a:endParaRPr/>
          </a:p>
        </p:txBody>
      </p:sp>
      <p:sp>
        <p:nvSpPr>
          <p:cNvPr id="95" name="Google Shape;95;p14"/>
          <p:cNvSpPr txBox="1">
            <a:spLocks noGrp="1"/>
          </p:cNvSpPr>
          <p:nvPr>
            <p:ph type="title" idx="5"/>
          </p:nvPr>
        </p:nvSpPr>
        <p:spPr>
          <a:xfrm>
            <a:off x="6153000" y="3060850"/>
            <a:ext cx="2276700" cy="468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800"/>
              <a:buNone/>
              <a:defRPr sz="1800"/>
            </a:lvl1pPr>
            <a:lvl2pPr lvl="1" algn="ctr" rtl="0">
              <a:spcBef>
                <a:spcPts val="0"/>
              </a:spcBef>
              <a:spcAft>
                <a:spcPts val="0"/>
              </a:spcAft>
              <a:buSzPts val="1800"/>
              <a:buNone/>
              <a:defRPr sz="1800"/>
            </a:lvl2pPr>
            <a:lvl3pPr lvl="2" algn="ctr" rtl="0">
              <a:spcBef>
                <a:spcPts val="0"/>
              </a:spcBef>
              <a:spcAft>
                <a:spcPts val="0"/>
              </a:spcAft>
              <a:buSzPts val="1800"/>
              <a:buNone/>
              <a:defRPr sz="1800"/>
            </a:lvl3pPr>
            <a:lvl4pPr lvl="3" algn="ctr" rtl="0">
              <a:spcBef>
                <a:spcPts val="0"/>
              </a:spcBef>
              <a:spcAft>
                <a:spcPts val="0"/>
              </a:spcAft>
              <a:buSzPts val="1800"/>
              <a:buNone/>
              <a:defRPr sz="1800"/>
            </a:lvl4pPr>
            <a:lvl5pPr lvl="4" algn="ctr" rtl="0">
              <a:spcBef>
                <a:spcPts val="0"/>
              </a:spcBef>
              <a:spcAft>
                <a:spcPts val="0"/>
              </a:spcAft>
              <a:buSzPts val="1800"/>
              <a:buNone/>
              <a:defRPr sz="1800"/>
            </a:lvl5pPr>
            <a:lvl6pPr lvl="5" algn="ctr" rtl="0">
              <a:spcBef>
                <a:spcPts val="0"/>
              </a:spcBef>
              <a:spcAft>
                <a:spcPts val="0"/>
              </a:spcAft>
              <a:buSzPts val="1800"/>
              <a:buNone/>
              <a:defRPr sz="1800"/>
            </a:lvl6pPr>
            <a:lvl7pPr lvl="6" algn="ctr" rtl="0">
              <a:spcBef>
                <a:spcPts val="0"/>
              </a:spcBef>
              <a:spcAft>
                <a:spcPts val="0"/>
              </a:spcAft>
              <a:buSzPts val="1800"/>
              <a:buNone/>
              <a:defRPr sz="1800"/>
            </a:lvl7pPr>
            <a:lvl8pPr lvl="7" algn="ctr" rtl="0">
              <a:spcBef>
                <a:spcPts val="0"/>
              </a:spcBef>
              <a:spcAft>
                <a:spcPts val="0"/>
              </a:spcAft>
              <a:buSzPts val="1800"/>
              <a:buNone/>
              <a:defRPr sz="1800"/>
            </a:lvl8pPr>
            <a:lvl9pPr lvl="8" algn="ctr" rtl="0">
              <a:spcBef>
                <a:spcPts val="0"/>
              </a:spcBef>
              <a:spcAft>
                <a:spcPts val="0"/>
              </a:spcAft>
              <a:buSzPts val="1800"/>
              <a:buNone/>
              <a:defRPr sz="1800"/>
            </a:lvl9pPr>
          </a:lstStyle>
          <a:p>
            <a:endParaRPr/>
          </a:p>
        </p:txBody>
      </p:sp>
      <p:sp>
        <p:nvSpPr>
          <p:cNvPr id="96" name="Google Shape;96;p14"/>
          <p:cNvSpPr txBox="1">
            <a:spLocks noGrp="1"/>
          </p:cNvSpPr>
          <p:nvPr>
            <p:ph type="subTitle" idx="6"/>
          </p:nvPr>
        </p:nvSpPr>
        <p:spPr>
          <a:xfrm>
            <a:off x="6153000" y="3457575"/>
            <a:ext cx="2276700" cy="771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300"/>
              <a:buNone/>
              <a:defRPr/>
            </a:lvl1pPr>
            <a:lvl2pPr lvl="1" algn="ctr" rtl="0">
              <a:spcBef>
                <a:spcPts val="0"/>
              </a:spcBef>
              <a:spcAft>
                <a:spcPts val="0"/>
              </a:spcAft>
              <a:buSzPts val="1300"/>
              <a:buNone/>
              <a:defRPr/>
            </a:lvl2pPr>
            <a:lvl3pPr lvl="2" algn="ctr" rtl="0">
              <a:spcBef>
                <a:spcPts val="0"/>
              </a:spcBef>
              <a:spcAft>
                <a:spcPts val="0"/>
              </a:spcAft>
              <a:buSzPts val="1300"/>
              <a:buNone/>
              <a:defRPr/>
            </a:lvl3pPr>
            <a:lvl4pPr lvl="3" algn="ctr" rtl="0">
              <a:spcBef>
                <a:spcPts val="0"/>
              </a:spcBef>
              <a:spcAft>
                <a:spcPts val="0"/>
              </a:spcAft>
              <a:buSzPts val="1300"/>
              <a:buNone/>
              <a:defRPr/>
            </a:lvl4pPr>
            <a:lvl5pPr lvl="4" algn="ctr" rtl="0">
              <a:spcBef>
                <a:spcPts val="0"/>
              </a:spcBef>
              <a:spcAft>
                <a:spcPts val="0"/>
              </a:spcAft>
              <a:buSzPts val="1300"/>
              <a:buNone/>
              <a:defRPr/>
            </a:lvl5pPr>
            <a:lvl6pPr lvl="5" algn="ctr" rtl="0">
              <a:spcBef>
                <a:spcPts val="0"/>
              </a:spcBef>
              <a:spcAft>
                <a:spcPts val="0"/>
              </a:spcAft>
              <a:buSzPts val="1300"/>
              <a:buNone/>
              <a:defRPr/>
            </a:lvl6pPr>
            <a:lvl7pPr lvl="6" algn="ctr" rtl="0">
              <a:spcBef>
                <a:spcPts val="0"/>
              </a:spcBef>
              <a:spcAft>
                <a:spcPts val="0"/>
              </a:spcAft>
              <a:buSzPts val="1300"/>
              <a:buNone/>
              <a:defRPr/>
            </a:lvl7pPr>
            <a:lvl8pPr lvl="7" algn="ctr" rtl="0">
              <a:spcBef>
                <a:spcPts val="0"/>
              </a:spcBef>
              <a:spcAft>
                <a:spcPts val="0"/>
              </a:spcAft>
              <a:buSzPts val="1300"/>
              <a:buNone/>
              <a:defRPr/>
            </a:lvl8pPr>
            <a:lvl9pPr lvl="8" algn="ctr" rtl="0">
              <a:spcBef>
                <a:spcPts val="0"/>
              </a:spcBef>
              <a:spcAft>
                <a:spcPts val="0"/>
              </a:spcAft>
              <a:buSzPts val="1300"/>
              <a:buNone/>
              <a:defRPr/>
            </a:lvl9pPr>
          </a:lstStyle>
          <a:p>
            <a:endParaRPr/>
          </a:p>
        </p:txBody>
      </p:sp>
      <p:grpSp>
        <p:nvGrpSpPr>
          <p:cNvPr id="97" name="Google Shape;97;p14"/>
          <p:cNvGrpSpPr/>
          <p:nvPr/>
        </p:nvGrpSpPr>
        <p:grpSpPr>
          <a:xfrm>
            <a:off x="-25" y="0"/>
            <a:ext cx="9144020" cy="342900"/>
            <a:chOff x="-25" y="0"/>
            <a:chExt cx="9144020" cy="342900"/>
          </a:xfrm>
        </p:grpSpPr>
        <p:sp>
          <p:nvSpPr>
            <p:cNvPr id="98" name="Google Shape;98;p14"/>
            <p:cNvSpPr/>
            <p:nvPr/>
          </p:nvSpPr>
          <p:spPr>
            <a:xfrm>
              <a:off x="-25" y="0"/>
              <a:ext cx="9144020" cy="342900"/>
            </a:xfrm>
            <a:custGeom>
              <a:avLst/>
              <a:gdLst/>
              <a:ahLst/>
              <a:cxnLst/>
              <a:rect l="l" t="t" r="r" b="b"/>
              <a:pathLst>
                <a:path w="43778" h="1407" extrusionOk="0">
                  <a:moveTo>
                    <a:pt x="0" y="0"/>
                  </a:moveTo>
                  <a:lnTo>
                    <a:pt x="0" y="1406"/>
                  </a:lnTo>
                  <a:lnTo>
                    <a:pt x="43777" y="1406"/>
                  </a:lnTo>
                  <a:lnTo>
                    <a:pt x="43777"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9" name="Google Shape;99;p14"/>
            <p:cNvGrpSpPr/>
            <p:nvPr/>
          </p:nvGrpSpPr>
          <p:grpSpPr>
            <a:xfrm>
              <a:off x="215975" y="111150"/>
              <a:ext cx="642950" cy="120600"/>
              <a:chOff x="215975" y="152625"/>
              <a:chExt cx="642950" cy="120600"/>
            </a:xfrm>
          </p:grpSpPr>
          <p:sp>
            <p:nvSpPr>
              <p:cNvPr id="100" name="Google Shape;100;p14"/>
              <p:cNvSpPr/>
              <p:nvPr/>
            </p:nvSpPr>
            <p:spPr>
              <a:xfrm>
                <a:off x="215975" y="152625"/>
                <a:ext cx="120600" cy="1206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01;p14"/>
              <p:cNvSpPr/>
              <p:nvPr/>
            </p:nvSpPr>
            <p:spPr>
              <a:xfrm>
                <a:off x="477150" y="152625"/>
                <a:ext cx="120600" cy="1206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02;p14"/>
              <p:cNvSpPr/>
              <p:nvPr/>
            </p:nvSpPr>
            <p:spPr>
              <a:xfrm>
                <a:off x="738325" y="152625"/>
                <a:ext cx="120600" cy="1206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three columns 1">
  <p:cSld name="CUSTOM_1_2">
    <p:spTree>
      <p:nvGrpSpPr>
        <p:cNvPr id="1" name="Shape 103"/>
        <p:cNvGrpSpPr/>
        <p:nvPr/>
      </p:nvGrpSpPr>
      <p:grpSpPr>
        <a:xfrm>
          <a:off x="0" y="0"/>
          <a:ext cx="0" cy="0"/>
          <a:chOff x="0" y="0"/>
          <a:chExt cx="0" cy="0"/>
        </a:xfrm>
      </p:grpSpPr>
      <p:sp>
        <p:nvSpPr>
          <p:cNvPr id="104" name="Google Shape;104;p15"/>
          <p:cNvSpPr txBox="1">
            <a:spLocks noGrp="1"/>
          </p:cNvSpPr>
          <p:nvPr>
            <p:ph type="title"/>
          </p:nvPr>
        </p:nvSpPr>
        <p:spPr>
          <a:xfrm>
            <a:off x="714300" y="549600"/>
            <a:ext cx="7715400" cy="4680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05" name="Google Shape;105;p15"/>
          <p:cNvSpPr txBox="1">
            <a:spLocks noGrp="1"/>
          </p:cNvSpPr>
          <p:nvPr>
            <p:ph type="title" idx="2"/>
          </p:nvPr>
        </p:nvSpPr>
        <p:spPr>
          <a:xfrm>
            <a:off x="778688" y="1932875"/>
            <a:ext cx="2164200" cy="468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800"/>
              <a:buNone/>
              <a:defRPr sz="1800"/>
            </a:lvl1pPr>
            <a:lvl2pPr lvl="1" algn="ctr" rtl="0">
              <a:spcBef>
                <a:spcPts val="0"/>
              </a:spcBef>
              <a:spcAft>
                <a:spcPts val="0"/>
              </a:spcAft>
              <a:buSzPts val="1800"/>
              <a:buNone/>
              <a:defRPr sz="1800"/>
            </a:lvl2pPr>
            <a:lvl3pPr lvl="2" algn="ctr" rtl="0">
              <a:spcBef>
                <a:spcPts val="0"/>
              </a:spcBef>
              <a:spcAft>
                <a:spcPts val="0"/>
              </a:spcAft>
              <a:buSzPts val="1800"/>
              <a:buNone/>
              <a:defRPr sz="1800"/>
            </a:lvl3pPr>
            <a:lvl4pPr lvl="3" algn="ctr" rtl="0">
              <a:spcBef>
                <a:spcPts val="0"/>
              </a:spcBef>
              <a:spcAft>
                <a:spcPts val="0"/>
              </a:spcAft>
              <a:buSzPts val="1800"/>
              <a:buNone/>
              <a:defRPr sz="1800"/>
            </a:lvl4pPr>
            <a:lvl5pPr lvl="4" algn="ctr" rtl="0">
              <a:spcBef>
                <a:spcPts val="0"/>
              </a:spcBef>
              <a:spcAft>
                <a:spcPts val="0"/>
              </a:spcAft>
              <a:buSzPts val="1800"/>
              <a:buNone/>
              <a:defRPr sz="1800"/>
            </a:lvl5pPr>
            <a:lvl6pPr lvl="5" algn="ctr" rtl="0">
              <a:spcBef>
                <a:spcPts val="0"/>
              </a:spcBef>
              <a:spcAft>
                <a:spcPts val="0"/>
              </a:spcAft>
              <a:buSzPts val="1800"/>
              <a:buNone/>
              <a:defRPr sz="1800"/>
            </a:lvl6pPr>
            <a:lvl7pPr lvl="6" algn="ctr" rtl="0">
              <a:spcBef>
                <a:spcPts val="0"/>
              </a:spcBef>
              <a:spcAft>
                <a:spcPts val="0"/>
              </a:spcAft>
              <a:buSzPts val="1800"/>
              <a:buNone/>
              <a:defRPr sz="1800"/>
            </a:lvl7pPr>
            <a:lvl8pPr lvl="7" algn="ctr" rtl="0">
              <a:spcBef>
                <a:spcPts val="0"/>
              </a:spcBef>
              <a:spcAft>
                <a:spcPts val="0"/>
              </a:spcAft>
              <a:buSzPts val="1800"/>
              <a:buNone/>
              <a:defRPr sz="1800"/>
            </a:lvl8pPr>
            <a:lvl9pPr lvl="8" algn="ctr" rtl="0">
              <a:spcBef>
                <a:spcPts val="0"/>
              </a:spcBef>
              <a:spcAft>
                <a:spcPts val="0"/>
              </a:spcAft>
              <a:buSzPts val="1800"/>
              <a:buNone/>
              <a:defRPr sz="1800"/>
            </a:lvl9pPr>
          </a:lstStyle>
          <a:p>
            <a:endParaRPr/>
          </a:p>
        </p:txBody>
      </p:sp>
      <p:sp>
        <p:nvSpPr>
          <p:cNvPr id="106" name="Google Shape;106;p15"/>
          <p:cNvSpPr txBox="1">
            <a:spLocks noGrp="1"/>
          </p:cNvSpPr>
          <p:nvPr>
            <p:ph type="subTitle" idx="1"/>
          </p:nvPr>
        </p:nvSpPr>
        <p:spPr>
          <a:xfrm>
            <a:off x="778688" y="3449225"/>
            <a:ext cx="2164200" cy="771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300"/>
              <a:buNone/>
              <a:defRPr/>
            </a:lvl1pPr>
            <a:lvl2pPr lvl="1" algn="ctr" rtl="0">
              <a:spcBef>
                <a:spcPts val="0"/>
              </a:spcBef>
              <a:spcAft>
                <a:spcPts val="0"/>
              </a:spcAft>
              <a:buSzPts val="1300"/>
              <a:buNone/>
              <a:defRPr/>
            </a:lvl2pPr>
            <a:lvl3pPr lvl="2" algn="ctr" rtl="0">
              <a:spcBef>
                <a:spcPts val="0"/>
              </a:spcBef>
              <a:spcAft>
                <a:spcPts val="0"/>
              </a:spcAft>
              <a:buSzPts val="1300"/>
              <a:buNone/>
              <a:defRPr/>
            </a:lvl3pPr>
            <a:lvl4pPr lvl="3" algn="ctr" rtl="0">
              <a:spcBef>
                <a:spcPts val="0"/>
              </a:spcBef>
              <a:spcAft>
                <a:spcPts val="0"/>
              </a:spcAft>
              <a:buSzPts val="1300"/>
              <a:buNone/>
              <a:defRPr/>
            </a:lvl4pPr>
            <a:lvl5pPr lvl="4" algn="ctr" rtl="0">
              <a:spcBef>
                <a:spcPts val="0"/>
              </a:spcBef>
              <a:spcAft>
                <a:spcPts val="0"/>
              </a:spcAft>
              <a:buSzPts val="1300"/>
              <a:buNone/>
              <a:defRPr/>
            </a:lvl5pPr>
            <a:lvl6pPr lvl="5" algn="ctr" rtl="0">
              <a:spcBef>
                <a:spcPts val="0"/>
              </a:spcBef>
              <a:spcAft>
                <a:spcPts val="0"/>
              </a:spcAft>
              <a:buSzPts val="1300"/>
              <a:buNone/>
              <a:defRPr/>
            </a:lvl6pPr>
            <a:lvl7pPr lvl="6" algn="ctr" rtl="0">
              <a:spcBef>
                <a:spcPts val="0"/>
              </a:spcBef>
              <a:spcAft>
                <a:spcPts val="0"/>
              </a:spcAft>
              <a:buSzPts val="1300"/>
              <a:buNone/>
              <a:defRPr/>
            </a:lvl7pPr>
            <a:lvl8pPr lvl="7" algn="ctr" rtl="0">
              <a:spcBef>
                <a:spcPts val="0"/>
              </a:spcBef>
              <a:spcAft>
                <a:spcPts val="0"/>
              </a:spcAft>
              <a:buSzPts val="1300"/>
              <a:buNone/>
              <a:defRPr/>
            </a:lvl8pPr>
            <a:lvl9pPr lvl="8" algn="ctr" rtl="0">
              <a:spcBef>
                <a:spcPts val="0"/>
              </a:spcBef>
              <a:spcAft>
                <a:spcPts val="0"/>
              </a:spcAft>
              <a:buSzPts val="1300"/>
              <a:buNone/>
              <a:defRPr/>
            </a:lvl9pPr>
          </a:lstStyle>
          <a:p>
            <a:endParaRPr/>
          </a:p>
        </p:txBody>
      </p:sp>
      <p:sp>
        <p:nvSpPr>
          <p:cNvPr id="107" name="Google Shape;107;p15"/>
          <p:cNvSpPr txBox="1">
            <a:spLocks noGrp="1"/>
          </p:cNvSpPr>
          <p:nvPr>
            <p:ph type="title" idx="3"/>
          </p:nvPr>
        </p:nvSpPr>
        <p:spPr>
          <a:xfrm>
            <a:off x="3468525" y="1932875"/>
            <a:ext cx="2164200" cy="468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800"/>
              <a:buNone/>
              <a:defRPr sz="1800"/>
            </a:lvl1pPr>
            <a:lvl2pPr lvl="1" algn="ctr" rtl="0">
              <a:spcBef>
                <a:spcPts val="0"/>
              </a:spcBef>
              <a:spcAft>
                <a:spcPts val="0"/>
              </a:spcAft>
              <a:buSzPts val="1800"/>
              <a:buNone/>
              <a:defRPr sz="1800"/>
            </a:lvl2pPr>
            <a:lvl3pPr lvl="2" algn="ctr" rtl="0">
              <a:spcBef>
                <a:spcPts val="0"/>
              </a:spcBef>
              <a:spcAft>
                <a:spcPts val="0"/>
              </a:spcAft>
              <a:buSzPts val="1800"/>
              <a:buNone/>
              <a:defRPr sz="1800"/>
            </a:lvl3pPr>
            <a:lvl4pPr lvl="3" algn="ctr" rtl="0">
              <a:spcBef>
                <a:spcPts val="0"/>
              </a:spcBef>
              <a:spcAft>
                <a:spcPts val="0"/>
              </a:spcAft>
              <a:buSzPts val="1800"/>
              <a:buNone/>
              <a:defRPr sz="1800"/>
            </a:lvl4pPr>
            <a:lvl5pPr lvl="4" algn="ctr" rtl="0">
              <a:spcBef>
                <a:spcPts val="0"/>
              </a:spcBef>
              <a:spcAft>
                <a:spcPts val="0"/>
              </a:spcAft>
              <a:buSzPts val="1800"/>
              <a:buNone/>
              <a:defRPr sz="1800"/>
            </a:lvl5pPr>
            <a:lvl6pPr lvl="5" algn="ctr" rtl="0">
              <a:spcBef>
                <a:spcPts val="0"/>
              </a:spcBef>
              <a:spcAft>
                <a:spcPts val="0"/>
              </a:spcAft>
              <a:buSzPts val="1800"/>
              <a:buNone/>
              <a:defRPr sz="1800"/>
            </a:lvl6pPr>
            <a:lvl7pPr lvl="6" algn="ctr" rtl="0">
              <a:spcBef>
                <a:spcPts val="0"/>
              </a:spcBef>
              <a:spcAft>
                <a:spcPts val="0"/>
              </a:spcAft>
              <a:buSzPts val="1800"/>
              <a:buNone/>
              <a:defRPr sz="1800"/>
            </a:lvl7pPr>
            <a:lvl8pPr lvl="7" algn="ctr" rtl="0">
              <a:spcBef>
                <a:spcPts val="0"/>
              </a:spcBef>
              <a:spcAft>
                <a:spcPts val="0"/>
              </a:spcAft>
              <a:buSzPts val="1800"/>
              <a:buNone/>
              <a:defRPr sz="1800"/>
            </a:lvl8pPr>
            <a:lvl9pPr lvl="8" algn="ctr" rtl="0">
              <a:spcBef>
                <a:spcPts val="0"/>
              </a:spcBef>
              <a:spcAft>
                <a:spcPts val="0"/>
              </a:spcAft>
              <a:buSzPts val="1800"/>
              <a:buNone/>
              <a:defRPr sz="1800"/>
            </a:lvl9pPr>
          </a:lstStyle>
          <a:p>
            <a:endParaRPr/>
          </a:p>
        </p:txBody>
      </p:sp>
      <p:sp>
        <p:nvSpPr>
          <p:cNvPr id="108" name="Google Shape;108;p15"/>
          <p:cNvSpPr txBox="1">
            <a:spLocks noGrp="1"/>
          </p:cNvSpPr>
          <p:nvPr>
            <p:ph type="subTitle" idx="4"/>
          </p:nvPr>
        </p:nvSpPr>
        <p:spPr>
          <a:xfrm>
            <a:off x="3468525" y="3449225"/>
            <a:ext cx="2164200" cy="771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300"/>
              <a:buNone/>
              <a:defRPr/>
            </a:lvl1pPr>
            <a:lvl2pPr lvl="1" algn="ctr" rtl="0">
              <a:spcBef>
                <a:spcPts val="0"/>
              </a:spcBef>
              <a:spcAft>
                <a:spcPts val="0"/>
              </a:spcAft>
              <a:buSzPts val="1300"/>
              <a:buNone/>
              <a:defRPr/>
            </a:lvl2pPr>
            <a:lvl3pPr lvl="2" algn="ctr" rtl="0">
              <a:spcBef>
                <a:spcPts val="0"/>
              </a:spcBef>
              <a:spcAft>
                <a:spcPts val="0"/>
              </a:spcAft>
              <a:buSzPts val="1300"/>
              <a:buNone/>
              <a:defRPr/>
            </a:lvl3pPr>
            <a:lvl4pPr lvl="3" algn="ctr" rtl="0">
              <a:spcBef>
                <a:spcPts val="0"/>
              </a:spcBef>
              <a:spcAft>
                <a:spcPts val="0"/>
              </a:spcAft>
              <a:buSzPts val="1300"/>
              <a:buNone/>
              <a:defRPr/>
            </a:lvl4pPr>
            <a:lvl5pPr lvl="4" algn="ctr" rtl="0">
              <a:spcBef>
                <a:spcPts val="0"/>
              </a:spcBef>
              <a:spcAft>
                <a:spcPts val="0"/>
              </a:spcAft>
              <a:buSzPts val="1300"/>
              <a:buNone/>
              <a:defRPr/>
            </a:lvl5pPr>
            <a:lvl6pPr lvl="5" algn="ctr" rtl="0">
              <a:spcBef>
                <a:spcPts val="0"/>
              </a:spcBef>
              <a:spcAft>
                <a:spcPts val="0"/>
              </a:spcAft>
              <a:buSzPts val="1300"/>
              <a:buNone/>
              <a:defRPr/>
            </a:lvl6pPr>
            <a:lvl7pPr lvl="6" algn="ctr" rtl="0">
              <a:spcBef>
                <a:spcPts val="0"/>
              </a:spcBef>
              <a:spcAft>
                <a:spcPts val="0"/>
              </a:spcAft>
              <a:buSzPts val="1300"/>
              <a:buNone/>
              <a:defRPr/>
            </a:lvl7pPr>
            <a:lvl8pPr lvl="7" algn="ctr" rtl="0">
              <a:spcBef>
                <a:spcPts val="0"/>
              </a:spcBef>
              <a:spcAft>
                <a:spcPts val="0"/>
              </a:spcAft>
              <a:buSzPts val="1300"/>
              <a:buNone/>
              <a:defRPr/>
            </a:lvl8pPr>
            <a:lvl9pPr lvl="8" algn="ctr" rtl="0">
              <a:spcBef>
                <a:spcPts val="0"/>
              </a:spcBef>
              <a:spcAft>
                <a:spcPts val="0"/>
              </a:spcAft>
              <a:buSzPts val="1300"/>
              <a:buNone/>
              <a:defRPr/>
            </a:lvl9pPr>
          </a:lstStyle>
          <a:p>
            <a:endParaRPr/>
          </a:p>
        </p:txBody>
      </p:sp>
      <p:sp>
        <p:nvSpPr>
          <p:cNvPr id="109" name="Google Shape;109;p15"/>
          <p:cNvSpPr txBox="1">
            <a:spLocks noGrp="1"/>
          </p:cNvSpPr>
          <p:nvPr>
            <p:ph type="title" idx="5"/>
          </p:nvPr>
        </p:nvSpPr>
        <p:spPr>
          <a:xfrm>
            <a:off x="6160753" y="1932875"/>
            <a:ext cx="2164200" cy="468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800"/>
              <a:buNone/>
              <a:defRPr sz="1800"/>
            </a:lvl1pPr>
            <a:lvl2pPr lvl="1" algn="ctr" rtl="0">
              <a:spcBef>
                <a:spcPts val="0"/>
              </a:spcBef>
              <a:spcAft>
                <a:spcPts val="0"/>
              </a:spcAft>
              <a:buSzPts val="1800"/>
              <a:buNone/>
              <a:defRPr sz="1800"/>
            </a:lvl2pPr>
            <a:lvl3pPr lvl="2" algn="ctr" rtl="0">
              <a:spcBef>
                <a:spcPts val="0"/>
              </a:spcBef>
              <a:spcAft>
                <a:spcPts val="0"/>
              </a:spcAft>
              <a:buSzPts val="1800"/>
              <a:buNone/>
              <a:defRPr sz="1800"/>
            </a:lvl3pPr>
            <a:lvl4pPr lvl="3" algn="ctr" rtl="0">
              <a:spcBef>
                <a:spcPts val="0"/>
              </a:spcBef>
              <a:spcAft>
                <a:spcPts val="0"/>
              </a:spcAft>
              <a:buSzPts val="1800"/>
              <a:buNone/>
              <a:defRPr sz="1800"/>
            </a:lvl4pPr>
            <a:lvl5pPr lvl="4" algn="ctr" rtl="0">
              <a:spcBef>
                <a:spcPts val="0"/>
              </a:spcBef>
              <a:spcAft>
                <a:spcPts val="0"/>
              </a:spcAft>
              <a:buSzPts val="1800"/>
              <a:buNone/>
              <a:defRPr sz="1800"/>
            </a:lvl5pPr>
            <a:lvl6pPr lvl="5" algn="ctr" rtl="0">
              <a:spcBef>
                <a:spcPts val="0"/>
              </a:spcBef>
              <a:spcAft>
                <a:spcPts val="0"/>
              </a:spcAft>
              <a:buSzPts val="1800"/>
              <a:buNone/>
              <a:defRPr sz="1800"/>
            </a:lvl6pPr>
            <a:lvl7pPr lvl="6" algn="ctr" rtl="0">
              <a:spcBef>
                <a:spcPts val="0"/>
              </a:spcBef>
              <a:spcAft>
                <a:spcPts val="0"/>
              </a:spcAft>
              <a:buSzPts val="1800"/>
              <a:buNone/>
              <a:defRPr sz="1800"/>
            </a:lvl7pPr>
            <a:lvl8pPr lvl="7" algn="ctr" rtl="0">
              <a:spcBef>
                <a:spcPts val="0"/>
              </a:spcBef>
              <a:spcAft>
                <a:spcPts val="0"/>
              </a:spcAft>
              <a:buSzPts val="1800"/>
              <a:buNone/>
              <a:defRPr sz="1800"/>
            </a:lvl8pPr>
            <a:lvl9pPr lvl="8" algn="ctr" rtl="0">
              <a:spcBef>
                <a:spcPts val="0"/>
              </a:spcBef>
              <a:spcAft>
                <a:spcPts val="0"/>
              </a:spcAft>
              <a:buSzPts val="1800"/>
              <a:buNone/>
              <a:defRPr sz="1800"/>
            </a:lvl9pPr>
          </a:lstStyle>
          <a:p>
            <a:endParaRPr/>
          </a:p>
        </p:txBody>
      </p:sp>
      <p:sp>
        <p:nvSpPr>
          <p:cNvPr id="110" name="Google Shape;110;p15"/>
          <p:cNvSpPr txBox="1">
            <a:spLocks noGrp="1"/>
          </p:cNvSpPr>
          <p:nvPr>
            <p:ph type="subTitle" idx="6"/>
          </p:nvPr>
        </p:nvSpPr>
        <p:spPr>
          <a:xfrm>
            <a:off x="6160753" y="3449225"/>
            <a:ext cx="2164200" cy="771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300"/>
              <a:buNone/>
              <a:defRPr/>
            </a:lvl1pPr>
            <a:lvl2pPr lvl="1" algn="ctr" rtl="0">
              <a:spcBef>
                <a:spcPts val="0"/>
              </a:spcBef>
              <a:spcAft>
                <a:spcPts val="0"/>
              </a:spcAft>
              <a:buSzPts val="1300"/>
              <a:buNone/>
              <a:defRPr/>
            </a:lvl2pPr>
            <a:lvl3pPr lvl="2" algn="ctr" rtl="0">
              <a:spcBef>
                <a:spcPts val="0"/>
              </a:spcBef>
              <a:spcAft>
                <a:spcPts val="0"/>
              </a:spcAft>
              <a:buSzPts val="1300"/>
              <a:buNone/>
              <a:defRPr/>
            </a:lvl3pPr>
            <a:lvl4pPr lvl="3" algn="ctr" rtl="0">
              <a:spcBef>
                <a:spcPts val="0"/>
              </a:spcBef>
              <a:spcAft>
                <a:spcPts val="0"/>
              </a:spcAft>
              <a:buSzPts val="1300"/>
              <a:buNone/>
              <a:defRPr/>
            </a:lvl4pPr>
            <a:lvl5pPr lvl="4" algn="ctr" rtl="0">
              <a:spcBef>
                <a:spcPts val="0"/>
              </a:spcBef>
              <a:spcAft>
                <a:spcPts val="0"/>
              </a:spcAft>
              <a:buSzPts val="1300"/>
              <a:buNone/>
              <a:defRPr/>
            </a:lvl5pPr>
            <a:lvl6pPr lvl="5" algn="ctr" rtl="0">
              <a:spcBef>
                <a:spcPts val="0"/>
              </a:spcBef>
              <a:spcAft>
                <a:spcPts val="0"/>
              </a:spcAft>
              <a:buSzPts val="1300"/>
              <a:buNone/>
              <a:defRPr/>
            </a:lvl6pPr>
            <a:lvl7pPr lvl="6" algn="ctr" rtl="0">
              <a:spcBef>
                <a:spcPts val="0"/>
              </a:spcBef>
              <a:spcAft>
                <a:spcPts val="0"/>
              </a:spcAft>
              <a:buSzPts val="1300"/>
              <a:buNone/>
              <a:defRPr/>
            </a:lvl7pPr>
            <a:lvl8pPr lvl="7" algn="ctr" rtl="0">
              <a:spcBef>
                <a:spcPts val="0"/>
              </a:spcBef>
              <a:spcAft>
                <a:spcPts val="0"/>
              </a:spcAft>
              <a:buSzPts val="1300"/>
              <a:buNone/>
              <a:defRPr/>
            </a:lvl8pPr>
            <a:lvl9pPr lvl="8" algn="ctr" rtl="0">
              <a:spcBef>
                <a:spcPts val="0"/>
              </a:spcBef>
              <a:spcAft>
                <a:spcPts val="0"/>
              </a:spcAft>
              <a:buSzPts val="1300"/>
              <a:buNone/>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three columns 1">
  <p:cSld name="CUSTOM_1_1">
    <p:spTree>
      <p:nvGrpSpPr>
        <p:cNvPr id="1" name="Shape 111"/>
        <p:cNvGrpSpPr/>
        <p:nvPr/>
      </p:nvGrpSpPr>
      <p:grpSpPr>
        <a:xfrm>
          <a:off x="0" y="0"/>
          <a:ext cx="0" cy="0"/>
          <a:chOff x="0" y="0"/>
          <a:chExt cx="0" cy="0"/>
        </a:xfrm>
      </p:grpSpPr>
      <p:sp>
        <p:nvSpPr>
          <p:cNvPr id="112" name="Google Shape;112;p16"/>
          <p:cNvSpPr txBox="1">
            <a:spLocks noGrp="1"/>
          </p:cNvSpPr>
          <p:nvPr>
            <p:ph type="title"/>
          </p:nvPr>
        </p:nvSpPr>
        <p:spPr>
          <a:xfrm>
            <a:off x="714300" y="549600"/>
            <a:ext cx="7715400" cy="4680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13" name="Google Shape;113;p16"/>
          <p:cNvSpPr txBox="1">
            <a:spLocks noGrp="1"/>
          </p:cNvSpPr>
          <p:nvPr>
            <p:ph type="title" idx="2"/>
          </p:nvPr>
        </p:nvSpPr>
        <p:spPr>
          <a:xfrm>
            <a:off x="5716125" y="3559175"/>
            <a:ext cx="2726400" cy="468000"/>
          </a:xfrm>
          <a:prstGeom prst="rect">
            <a:avLst/>
          </a:prstGeom>
        </p:spPr>
        <p:txBody>
          <a:bodyPr spcFirstLastPara="1" wrap="square" lIns="91425" tIns="91425" rIns="91425" bIns="91425" anchor="t" anchorCtr="0">
            <a:noAutofit/>
          </a:bodyPr>
          <a:lstStyle>
            <a:lvl1pPr lvl="0" algn="r" rtl="0">
              <a:spcBef>
                <a:spcPts val="0"/>
              </a:spcBef>
              <a:spcAft>
                <a:spcPts val="0"/>
              </a:spcAft>
              <a:buSzPts val="1800"/>
              <a:buNone/>
              <a:defRPr sz="1800"/>
            </a:lvl1pPr>
            <a:lvl2pPr lvl="1" algn="ctr" rtl="0">
              <a:spcBef>
                <a:spcPts val="0"/>
              </a:spcBef>
              <a:spcAft>
                <a:spcPts val="0"/>
              </a:spcAft>
              <a:buSzPts val="1800"/>
              <a:buNone/>
              <a:defRPr sz="1800"/>
            </a:lvl2pPr>
            <a:lvl3pPr lvl="2" algn="ctr" rtl="0">
              <a:spcBef>
                <a:spcPts val="0"/>
              </a:spcBef>
              <a:spcAft>
                <a:spcPts val="0"/>
              </a:spcAft>
              <a:buSzPts val="1800"/>
              <a:buNone/>
              <a:defRPr sz="1800"/>
            </a:lvl3pPr>
            <a:lvl4pPr lvl="3" algn="ctr" rtl="0">
              <a:spcBef>
                <a:spcPts val="0"/>
              </a:spcBef>
              <a:spcAft>
                <a:spcPts val="0"/>
              </a:spcAft>
              <a:buSzPts val="1800"/>
              <a:buNone/>
              <a:defRPr sz="1800"/>
            </a:lvl4pPr>
            <a:lvl5pPr lvl="4" algn="ctr" rtl="0">
              <a:spcBef>
                <a:spcPts val="0"/>
              </a:spcBef>
              <a:spcAft>
                <a:spcPts val="0"/>
              </a:spcAft>
              <a:buSzPts val="1800"/>
              <a:buNone/>
              <a:defRPr sz="1800"/>
            </a:lvl5pPr>
            <a:lvl6pPr lvl="5" algn="ctr" rtl="0">
              <a:spcBef>
                <a:spcPts val="0"/>
              </a:spcBef>
              <a:spcAft>
                <a:spcPts val="0"/>
              </a:spcAft>
              <a:buSzPts val="1800"/>
              <a:buNone/>
              <a:defRPr sz="1800"/>
            </a:lvl6pPr>
            <a:lvl7pPr lvl="6" algn="ctr" rtl="0">
              <a:spcBef>
                <a:spcPts val="0"/>
              </a:spcBef>
              <a:spcAft>
                <a:spcPts val="0"/>
              </a:spcAft>
              <a:buSzPts val="1800"/>
              <a:buNone/>
              <a:defRPr sz="1800"/>
            </a:lvl7pPr>
            <a:lvl8pPr lvl="7" algn="ctr" rtl="0">
              <a:spcBef>
                <a:spcPts val="0"/>
              </a:spcBef>
              <a:spcAft>
                <a:spcPts val="0"/>
              </a:spcAft>
              <a:buSzPts val="1800"/>
              <a:buNone/>
              <a:defRPr sz="1800"/>
            </a:lvl8pPr>
            <a:lvl9pPr lvl="8" algn="ctr" rtl="0">
              <a:spcBef>
                <a:spcPts val="0"/>
              </a:spcBef>
              <a:spcAft>
                <a:spcPts val="0"/>
              </a:spcAft>
              <a:buSzPts val="1800"/>
              <a:buNone/>
              <a:defRPr sz="1800"/>
            </a:lvl9pPr>
          </a:lstStyle>
          <a:p>
            <a:endParaRPr/>
          </a:p>
        </p:txBody>
      </p:sp>
      <p:sp>
        <p:nvSpPr>
          <p:cNvPr id="114" name="Google Shape;114;p16"/>
          <p:cNvSpPr txBox="1">
            <a:spLocks noGrp="1"/>
          </p:cNvSpPr>
          <p:nvPr>
            <p:ph type="subTitle" idx="1"/>
          </p:nvPr>
        </p:nvSpPr>
        <p:spPr>
          <a:xfrm>
            <a:off x="5716125" y="3955900"/>
            <a:ext cx="2726400" cy="771600"/>
          </a:xfrm>
          <a:prstGeom prst="rect">
            <a:avLst/>
          </a:prstGeom>
        </p:spPr>
        <p:txBody>
          <a:bodyPr spcFirstLastPara="1" wrap="square" lIns="91425" tIns="91425" rIns="91425" bIns="91425" anchor="t" anchorCtr="0">
            <a:noAutofit/>
          </a:bodyPr>
          <a:lstStyle>
            <a:lvl1pPr lvl="0" algn="r" rtl="0">
              <a:spcBef>
                <a:spcPts val="0"/>
              </a:spcBef>
              <a:spcAft>
                <a:spcPts val="0"/>
              </a:spcAft>
              <a:buSzPts val="1300"/>
              <a:buNone/>
              <a:defRPr/>
            </a:lvl1pPr>
            <a:lvl2pPr lvl="1" algn="ctr" rtl="0">
              <a:spcBef>
                <a:spcPts val="0"/>
              </a:spcBef>
              <a:spcAft>
                <a:spcPts val="0"/>
              </a:spcAft>
              <a:buSzPts val="1300"/>
              <a:buNone/>
              <a:defRPr/>
            </a:lvl2pPr>
            <a:lvl3pPr lvl="2" algn="ctr" rtl="0">
              <a:spcBef>
                <a:spcPts val="0"/>
              </a:spcBef>
              <a:spcAft>
                <a:spcPts val="0"/>
              </a:spcAft>
              <a:buSzPts val="1300"/>
              <a:buNone/>
              <a:defRPr/>
            </a:lvl3pPr>
            <a:lvl4pPr lvl="3" algn="ctr" rtl="0">
              <a:spcBef>
                <a:spcPts val="0"/>
              </a:spcBef>
              <a:spcAft>
                <a:spcPts val="0"/>
              </a:spcAft>
              <a:buSzPts val="1300"/>
              <a:buNone/>
              <a:defRPr/>
            </a:lvl4pPr>
            <a:lvl5pPr lvl="4" algn="ctr" rtl="0">
              <a:spcBef>
                <a:spcPts val="0"/>
              </a:spcBef>
              <a:spcAft>
                <a:spcPts val="0"/>
              </a:spcAft>
              <a:buSzPts val="1300"/>
              <a:buNone/>
              <a:defRPr/>
            </a:lvl5pPr>
            <a:lvl6pPr lvl="5" algn="ctr" rtl="0">
              <a:spcBef>
                <a:spcPts val="0"/>
              </a:spcBef>
              <a:spcAft>
                <a:spcPts val="0"/>
              </a:spcAft>
              <a:buSzPts val="1300"/>
              <a:buNone/>
              <a:defRPr/>
            </a:lvl6pPr>
            <a:lvl7pPr lvl="6" algn="ctr" rtl="0">
              <a:spcBef>
                <a:spcPts val="0"/>
              </a:spcBef>
              <a:spcAft>
                <a:spcPts val="0"/>
              </a:spcAft>
              <a:buSzPts val="1300"/>
              <a:buNone/>
              <a:defRPr/>
            </a:lvl7pPr>
            <a:lvl8pPr lvl="7" algn="ctr" rtl="0">
              <a:spcBef>
                <a:spcPts val="0"/>
              </a:spcBef>
              <a:spcAft>
                <a:spcPts val="0"/>
              </a:spcAft>
              <a:buSzPts val="1300"/>
              <a:buNone/>
              <a:defRPr/>
            </a:lvl8pPr>
            <a:lvl9pPr lvl="8" algn="ctr" rtl="0">
              <a:spcBef>
                <a:spcPts val="0"/>
              </a:spcBef>
              <a:spcAft>
                <a:spcPts val="0"/>
              </a:spcAft>
              <a:buSzPts val="1300"/>
              <a:buNone/>
              <a:defRPr/>
            </a:lvl9pPr>
          </a:lstStyle>
          <a:p>
            <a:endParaRPr/>
          </a:p>
        </p:txBody>
      </p:sp>
      <p:sp>
        <p:nvSpPr>
          <p:cNvPr id="115" name="Google Shape;115;p16"/>
          <p:cNvSpPr txBox="1">
            <a:spLocks noGrp="1"/>
          </p:cNvSpPr>
          <p:nvPr>
            <p:ph type="title" idx="3"/>
          </p:nvPr>
        </p:nvSpPr>
        <p:spPr>
          <a:xfrm>
            <a:off x="5716134" y="2238450"/>
            <a:ext cx="2726400" cy="468000"/>
          </a:xfrm>
          <a:prstGeom prst="rect">
            <a:avLst/>
          </a:prstGeom>
        </p:spPr>
        <p:txBody>
          <a:bodyPr spcFirstLastPara="1" wrap="square" lIns="91425" tIns="91425" rIns="91425" bIns="91425" anchor="t" anchorCtr="0">
            <a:noAutofit/>
          </a:bodyPr>
          <a:lstStyle>
            <a:lvl1pPr lvl="0" algn="r" rtl="0">
              <a:spcBef>
                <a:spcPts val="0"/>
              </a:spcBef>
              <a:spcAft>
                <a:spcPts val="0"/>
              </a:spcAft>
              <a:buSzPts val="1800"/>
              <a:buNone/>
              <a:defRPr sz="1800"/>
            </a:lvl1pPr>
            <a:lvl2pPr lvl="1" algn="ctr" rtl="0">
              <a:spcBef>
                <a:spcPts val="0"/>
              </a:spcBef>
              <a:spcAft>
                <a:spcPts val="0"/>
              </a:spcAft>
              <a:buSzPts val="1800"/>
              <a:buNone/>
              <a:defRPr sz="1800"/>
            </a:lvl2pPr>
            <a:lvl3pPr lvl="2" algn="ctr" rtl="0">
              <a:spcBef>
                <a:spcPts val="0"/>
              </a:spcBef>
              <a:spcAft>
                <a:spcPts val="0"/>
              </a:spcAft>
              <a:buSzPts val="1800"/>
              <a:buNone/>
              <a:defRPr sz="1800"/>
            </a:lvl3pPr>
            <a:lvl4pPr lvl="3" algn="ctr" rtl="0">
              <a:spcBef>
                <a:spcPts val="0"/>
              </a:spcBef>
              <a:spcAft>
                <a:spcPts val="0"/>
              </a:spcAft>
              <a:buSzPts val="1800"/>
              <a:buNone/>
              <a:defRPr sz="1800"/>
            </a:lvl4pPr>
            <a:lvl5pPr lvl="4" algn="ctr" rtl="0">
              <a:spcBef>
                <a:spcPts val="0"/>
              </a:spcBef>
              <a:spcAft>
                <a:spcPts val="0"/>
              </a:spcAft>
              <a:buSzPts val="1800"/>
              <a:buNone/>
              <a:defRPr sz="1800"/>
            </a:lvl5pPr>
            <a:lvl6pPr lvl="5" algn="ctr" rtl="0">
              <a:spcBef>
                <a:spcPts val="0"/>
              </a:spcBef>
              <a:spcAft>
                <a:spcPts val="0"/>
              </a:spcAft>
              <a:buSzPts val="1800"/>
              <a:buNone/>
              <a:defRPr sz="1800"/>
            </a:lvl6pPr>
            <a:lvl7pPr lvl="6" algn="ctr" rtl="0">
              <a:spcBef>
                <a:spcPts val="0"/>
              </a:spcBef>
              <a:spcAft>
                <a:spcPts val="0"/>
              </a:spcAft>
              <a:buSzPts val="1800"/>
              <a:buNone/>
              <a:defRPr sz="1800"/>
            </a:lvl7pPr>
            <a:lvl8pPr lvl="7" algn="ctr" rtl="0">
              <a:spcBef>
                <a:spcPts val="0"/>
              </a:spcBef>
              <a:spcAft>
                <a:spcPts val="0"/>
              </a:spcAft>
              <a:buSzPts val="1800"/>
              <a:buNone/>
              <a:defRPr sz="1800"/>
            </a:lvl8pPr>
            <a:lvl9pPr lvl="8" algn="ctr" rtl="0">
              <a:spcBef>
                <a:spcPts val="0"/>
              </a:spcBef>
              <a:spcAft>
                <a:spcPts val="0"/>
              </a:spcAft>
              <a:buSzPts val="1800"/>
              <a:buNone/>
              <a:defRPr sz="1800"/>
            </a:lvl9pPr>
          </a:lstStyle>
          <a:p>
            <a:endParaRPr/>
          </a:p>
        </p:txBody>
      </p:sp>
      <p:sp>
        <p:nvSpPr>
          <p:cNvPr id="116" name="Google Shape;116;p16"/>
          <p:cNvSpPr txBox="1">
            <a:spLocks noGrp="1"/>
          </p:cNvSpPr>
          <p:nvPr>
            <p:ph type="subTitle" idx="4"/>
          </p:nvPr>
        </p:nvSpPr>
        <p:spPr>
          <a:xfrm>
            <a:off x="5716134" y="2635175"/>
            <a:ext cx="2726400" cy="771600"/>
          </a:xfrm>
          <a:prstGeom prst="rect">
            <a:avLst/>
          </a:prstGeom>
        </p:spPr>
        <p:txBody>
          <a:bodyPr spcFirstLastPara="1" wrap="square" lIns="91425" tIns="91425" rIns="91425" bIns="91425" anchor="t" anchorCtr="0">
            <a:noAutofit/>
          </a:bodyPr>
          <a:lstStyle>
            <a:lvl1pPr lvl="0" algn="r" rtl="0">
              <a:spcBef>
                <a:spcPts val="0"/>
              </a:spcBef>
              <a:spcAft>
                <a:spcPts val="0"/>
              </a:spcAft>
              <a:buSzPts val="1300"/>
              <a:buNone/>
              <a:defRPr/>
            </a:lvl1pPr>
            <a:lvl2pPr lvl="1" algn="ctr" rtl="0">
              <a:spcBef>
                <a:spcPts val="0"/>
              </a:spcBef>
              <a:spcAft>
                <a:spcPts val="0"/>
              </a:spcAft>
              <a:buSzPts val="1300"/>
              <a:buNone/>
              <a:defRPr/>
            </a:lvl2pPr>
            <a:lvl3pPr lvl="2" algn="ctr" rtl="0">
              <a:spcBef>
                <a:spcPts val="0"/>
              </a:spcBef>
              <a:spcAft>
                <a:spcPts val="0"/>
              </a:spcAft>
              <a:buSzPts val="1300"/>
              <a:buNone/>
              <a:defRPr/>
            </a:lvl3pPr>
            <a:lvl4pPr lvl="3" algn="ctr" rtl="0">
              <a:spcBef>
                <a:spcPts val="0"/>
              </a:spcBef>
              <a:spcAft>
                <a:spcPts val="0"/>
              </a:spcAft>
              <a:buSzPts val="1300"/>
              <a:buNone/>
              <a:defRPr/>
            </a:lvl4pPr>
            <a:lvl5pPr lvl="4" algn="ctr" rtl="0">
              <a:spcBef>
                <a:spcPts val="0"/>
              </a:spcBef>
              <a:spcAft>
                <a:spcPts val="0"/>
              </a:spcAft>
              <a:buSzPts val="1300"/>
              <a:buNone/>
              <a:defRPr/>
            </a:lvl5pPr>
            <a:lvl6pPr lvl="5" algn="ctr" rtl="0">
              <a:spcBef>
                <a:spcPts val="0"/>
              </a:spcBef>
              <a:spcAft>
                <a:spcPts val="0"/>
              </a:spcAft>
              <a:buSzPts val="1300"/>
              <a:buNone/>
              <a:defRPr/>
            </a:lvl6pPr>
            <a:lvl7pPr lvl="6" algn="ctr" rtl="0">
              <a:spcBef>
                <a:spcPts val="0"/>
              </a:spcBef>
              <a:spcAft>
                <a:spcPts val="0"/>
              </a:spcAft>
              <a:buSzPts val="1300"/>
              <a:buNone/>
              <a:defRPr/>
            </a:lvl7pPr>
            <a:lvl8pPr lvl="7" algn="ctr" rtl="0">
              <a:spcBef>
                <a:spcPts val="0"/>
              </a:spcBef>
              <a:spcAft>
                <a:spcPts val="0"/>
              </a:spcAft>
              <a:buSzPts val="1300"/>
              <a:buNone/>
              <a:defRPr/>
            </a:lvl8pPr>
            <a:lvl9pPr lvl="8" algn="ctr" rtl="0">
              <a:spcBef>
                <a:spcPts val="0"/>
              </a:spcBef>
              <a:spcAft>
                <a:spcPts val="0"/>
              </a:spcAft>
              <a:buSzPts val="1300"/>
              <a:buNone/>
              <a:defRPr/>
            </a:lvl9pPr>
          </a:lstStyle>
          <a:p>
            <a:endParaRPr/>
          </a:p>
        </p:txBody>
      </p:sp>
      <p:sp>
        <p:nvSpPr>
          <p:cNvPr id="117" name="Google Shape;117;p16"/>
          <p:cNvSpPr txBox="1">
            <a:spLocks noGrp="1"/>
          </p:cNvSpPr>
          <p:nvPr>
            <p:ph type="title" idx="5"/>
          </p:nvPr>
        </p:nvSpPr>
        <p:spPr>
          <a:xfrm>
            <a:off x="5716118" y="917725"/>
            <a:ext cx="2726400" cy="468000"/>
          </a:xfrm>
          <a:prstGeom prst="rect">
            <a:avLst/>
          </a:prstGeom>
        </p:spPr>
        <p:txBody>
          <a:bodyPr spcFirstLastPara="1" wrap="square" lIns="91425" tIns="91425" rIns="91425" bIns="91425" anchor="t" anchorCtr="0">
            <a:noAutofit/>
          </a:bodyPr>
          <a:lstStyle>
            <a:lvl1pPr lvl="0" algn="r" rtl="0">
              <a:spcBef>
                <a:spcPts val="0"/>
              </a:spcBef>
              <a:spcAft>
                <a:spcPts val="0"/>
              </a:spcAft>
              <a:buSzPts val="1800"/>
              <a:buNone/>
              <a:defRPr sz="1800"/>
            </a:lvl1pPr>
            <a:lvl2pPr lvl="1" algn="ctr" rtl="0">
              <a:spcBef>
                <a:spcPts val="0"/>
              </a:spcBef>
              <a:spcAft>
                <a:spcPts val="0"/>
              </a:spcAft>
              <a:buSzPts val="1800"/>
              <a:buNone/>
              <a:defRPr sz="1800"/>
            </a:lvl2pPr>
            <a:lvl3pPr lvl="2" algn="ctr" rtl="0">
              <a:spcBef>
                <a:spcPts val="0"/>
              </a:spcBef>
              <a:spcAft>
                <a:spcPts val="0"/>
              </a:spcAft>
              <a:buSzPts val="1800"/>
              <a:buNone/>
              <a:defRPr sz="1800"/>
            </a:lvl3pPr>
            <a:lvl4pPr lvl="3" algn="ctr" rtl="0">
              <a:spcBef>
                <a:spcPts val="0"/>
              </a:spcBef>
              <a:spcAft>
                <a:spcPts val="0"/>
              </a:spcAft>
              <a:buSzPts val="1800"/>
              <a:buNone/>
              <a:defRPr sz="1800"/>
            </a:lvl4pPr>
            <a:lvl5pPr lvl="4" algn="ctr" rtl="0">
              <a:spcBef>
                <a:spcPts val="0"/>
              </a:spcBef>
              <a:spcAft>
                <a:spcPts val="0"/>
              </a:spcAft>
              <a:buSzPts val="1800"/>
              <a:buNone/>
              <a:defRPr sz="1800"/>
            </a:lvl5pPr>
            <a:lvl6pPr lvl="5" algn="ctr" rtl="0">
              <a:spcBef>
                <a:spcPts val="0"/>
              </a:spcBef>
              <a:spcAft>
                <a:spcPts val="0"/>
              </a:spcAft>
              <a:buSzPts val="1800"/>
              <a:buNone/>
              <a:defRPr sz="1800"/>
            </a:lvl6pPr>
            <a:lvl7pPr lvl="6" algn="ctr" rtl="0">
              <a:spcBef>
                <a:spcPts val="0"/>
              </a:spcBef>
              <a:spcAft>
                <a:spcPts val="0"/>
              </a:spcAft>
              <a:buSzPts val="1800"/>
              <a:buNone/>
              <a:defRPr sz="1800"/>
            </a:lvl7pPr>
            <a:lvl8pPr lvl="7" algn="ctr" rtl="0">
              <a:spcBef>
                <a:spcPts val="0"/>
              </a:spcBef>
              <a:spcAft>
                <a:spcPts val="0"/>
              </a:spcAft>
              <a:buSzPts val="1800"/>
              <a:buNone/>
              <a:defRPr sz="1800"/>
            </a:lvl8pPr>
            <a:lvl9pPr lvl="8" algn="ctr" rtl="0">
              <a:spcBef>
                <a:spcPts val="0"/>
              </a:spcBef>
              <a:spcAft>
                <a:spcPts val="0"/>
              </a:spcAft>
              <a:buSzPts val="1800"/>
              <a:buNone/>
              <a:defRPr sz="1800"/>
            </a:lvl9pPr>
          </a:lstStyle>
          <a:p>
            <a:endParaRPr/>
          </a:p>
        </p:txBody>
      </p:sp>
      <p:sp>
        <p:nvSpPr>
          <p:cNvPr id="118" name="Google Shape;118;p16"/>
          <p:cNvSpPr txBox="1">
            <a:spLocks noGrp="1"/>
          </p:cNvSpPr>
          <p:nvPr>
            <p:ph type="subTitle" idx="6"/>
          </p:nvPr>
        </p:nvSpPr>
        <p:spPr>
          <a:xfrm>
            <a:off x="5716118" y="1314450"/>
            <a:ext cx="2726400" cy="771600"/>
          </a:xfrm>
          <a:prstGeom prst="rect">
            <a:avLst/>
          </a:prstGeom>
        </p:spPr>
        <p:txBody>
          <a:bodyPr spcFirstLastPara="1" wrap="square" lIns="91425" tIns="91425" rIns="91425" bIns="91425" anchor="t" anchorCtr="0">
            <a:noAutofit/>
          </a:bodyPr>
          <a:lstStyle>
            <a:lvl1pPr lvl="0" algn="r" rtl="0">
              <a:spcBef>
                <a:spcPts val="0"/>
              </a:spcBef>
              <a:spcAft>
                <a:spcPts val="0"/>
              </a:spcAft>
              <a:buSzPts val="1300"/>
              <a:buNone/>
              <a:defRPr/>
            </a:lvl1pPr>
            <a:lvl2pPr lvl="1" algn="ctr" rtl="0">
              <a:spcBef>
                <a:spcPts val="0"/>
              </a:spcBef>
              <a:spcAft>
                <a:spcPts val="0"/>
              </a:spcAft>
              <a:buSzPts val="1300"/>
              <a:buNone/>
              <a:defRPr/>
            </a:lvl2pPr>
            <a:lvl3pPr lvl="2" algn="ctr" rtl="0">
              <a:spcBef>
                <a:spcPts val="0"/>
              </a:spcBef>
              <a:spcAft>
                <a:spcPts val="0"/>
              </a:spcAft>
              <a:buSzPts val="1300"/>
              <a:buNone/>
              <a:defRPr/>
            </a:lvl3pPr>
            <a:lvl4pPr lvl="3" algn="ctr" rtl="0">
              <a:spcBef>
                <a:spcPts val="0"/>
              </a:spcBef>
              <a:spcAft>
                <a:spcPts val="0"/>
              </a:spcAft>
              <a:buSzPts val="1300"/>
              <a:buNone/>
              <a:defRPr/>
            </a:lvl4pPr>
            <a:lvl5pPr lvl="4" algn="ctr" rtl="0">
              <a:spcBef>
                <a:spcPts val="0"/>
              </a:spcBef>
              <a:spcAft>
                <a:spcPts val="0"/>
              </a:spcAft>
              <a:buSzPts val="1300"/>
              <a:buNone/>
              <a:defRPr/>
            </a:lvl5pPr>
            <a:lvl6pPr lvl="5" algn="ctr" rtl="0">
              <a:spcBef>
                <a:spcPts val="0"/>
              </a:spcBef>
              <a:spcAft>
                <a:spcPts val="0"/>
              </a:spcAft>
              <a:buSzPts val="1300"/>
              <a:buNone/>
              <a:defRPr/>
            </a:lvl6pPr>
            <a:lvl7pPr lvl="6" algn="ctr" rtl="0">
              <a:spcBef>
                <a:spcPts val="0"/>
              </a:spcBef>
              <a:spcAft>
                <a:spcPts val="0"/>
              </a:spcAft>
              <a:buSzPts val="1300"/>
              <a:buNone/>
              <a:defRPr/>
            </a:lvl7pPr>
            <a:lvl8pPr lvl="7" algn="ctr" rtl="0">
              <a:spcBef>
                <a:spcPts val="0"/>
              </a:spcBef>
              <a:spcAft>
                <a:spcPts val="0"/>
              </a:spcAft>
              <a:buSzPts val="1300"/>
              <a:buNone/>
              <a:defRPr/>
            </a:lvl8pPr>
            <a:lvl9pPr lvl="8" algn="ctr" rtl="0">
              <a:spcBef>
                <a:spcPts val="0"/>
              </a:spcBef>
              <a:spcAft>
                <a:spcPts val="0"/>
              </a:spcAft>
              <a:buSzPts val="1300"/>
              <a:buNone/>
              <a:defRPr/>
            </a:lvl9pPr>
          </a:lstStyle>
          <a:p>
            <a:endParaRPr/>
          </a:p>
        </p:txBody>
      </p:sp>
      <p:grpSp>
        <p:nvGrpSpPr>
          <p:cNvPr id="119" name="Google Shape;119;p16"/>
          <p:cNvGrpSpPr/>
          <p:nvPr/>
        </p:nvGrpSpPr>
        <p:grpSpPr>
          <a:xfrm>
            <a:off x="-25" y="0"/>
            <a:ext cx="9144020" cy="342900"/>
            <a:chOff x="-25" y="0"/>
            <a:chExt cx="9144020" cy="342900"/>
          </a:xfrm>
        </p:grpSpPr>
        <p:sp>
          <p:nvSpPr>
            <p:cNvPr id="120" name="Google Shape;120;p16"/>
            <p:cNvSpPr/>
            <p:nvPr/>
          </p:nvSpPr>
          <p:spPr>
            <a:xfrm>
              <a:off x="-25" y="0"/>
              <a:ext cx="9144020" cy="342900"/>
            </a:xfrm>
            <a:custGeom>
              <a:avLst/>
              <a:gdLst/>
              <a:ahLst/>
              <a:cxnLst/>
              <a:rect l="l" t="t" r="r" b="b"/>
              <a:pathLst>
                <a:path w="43778" h="1407" extrusionOk="0">
                  <a:moveTo>
                    <a:pt x="0" y="0"/>
                  </a:moveTo>
                  <a:lnTo>
                    <a:pt x="0" y="1406"/>
                  </a:lnTo>
                  <a:lnTo>
                    <a:pt x="43777" y="1406"/>
                  </a:lnTo>
                  <a:lnTo>
                    <a:pt x="43777"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21" name="Google Shape;121;p16"/>
            <p:cNvGrpSpPr/>
            <p:nvPr/>
          </p:nvGrpSpPr>
          <p:grpSpPr>
            <a:xfrm>
              <a:off x="215975" y="111150"/>
              <a:ext cx="642950" cy="120600"/>
              <a:chOff x="215975" y="152625"/>
              <a:chExt cx="642950" cy="120600"/>
            </a:xfrm>
          </p:grpSpPr>
          <p:sp>
            <p:nvSpPr>
              <p:cNvPr id="122" name="Google Shape;122;p16"/>
              <p:cNvSpPr/>
              <p:nvPr/>
            </p:nvSpPr>
            <p:spPr>
              <a:xfrm>
                <a:off x="215975" y="152625"/>
                <a:ext cx="120600" cy="1206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23;p16"/>
              <p:cNvSpPr/>
              <p:nvPr/>
            </p:nvSpPr>
            <p:spPr>
              <a:xfrm>
                <a:off x="477150" y="152625"/>
                <a:ext cx="120600" cy="1206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24;p16"/>
              <p:cNvSpPr/>
              <p:nvPr/>
            </p:nvSpPr>
            <p:spPr>
              <a:xfrm>
                <a:off x="738325" y="152625"/>
                <a:ext cx="120600" cy="1206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four columns">
  <p:cSld name="CUSTOM_2">
    <p:spTree>
      <p:nvGrpSpPr>
        <p:cNvPr id="1" name="Shape 125"/>
        <p:cNvGrpSpPr/>
        <p:nvPr/>
      </p:nvGrpSpPr>
      <p:grpSpPr>
        <a:xfrm>
          <a:off x="0" y="0"/>
          <a:ext cx="0" cy="0"/>
          <a:chOff x="0" y="0"/>
          <a:chExt cx="0" cy="0"/>
        </a:xfrm>
      </p:grpSpPr>
      <p:sp>
        <p:nvSpPr>
          <p:cNvPr id="126" name="Google Shape;126;p17"/>
          <p:cNvSpPr txBox="1">
            <a:spLocks noGrp="1"/>
          </p:cNvSpPr>
          <p:nvPr>
            <p:ph type="title"/>
          </p:nvPr>
        </p:nvSpPr>
        <p:spPr>
          <a:xfrm>
            <a:off x="714300" y="549600"/>
            <a:ext cx="7715400" cy="4680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27" name="Google Shape;127;p17"/>
          <p:cNvSpPr txBox="1">
            <a:spLocks noGrp="1"/>
          </p:cNvSpPr>
          <p:nvPr>
            <p:ph type="title" idx="2"/>
          </p:nvPr>
        </p:nvSpPr>
        <p:spPr>
          <a:xfrm>
            <a:off x="1764375" y="1536850"/>
            <a:ext cx="2276700" cy="468000"/>
          </a:xfrm>
          <a:prstGeom prst="rect">
            <a:avLst/>
          </a:prstGeom>
        </p:spPr>
        <p:txBody>
          <a:bodyPr spcFirstLastPara="1" wrap="square" lIns="91425" tIns="91425" rIns="91425" bIns="91425" anchor="t" anchorCtr="0">
            <a:noAutofit/>
          </a:bodyPr>
          <a:lstStyle>
            <a:lvl1pPr lvl="0" rtl="0">
              <a:spcBef>
                <a:spcPts val="0"/>
              </a:spcBef>
              <a:spcAft>
                <a:spcPts val="0"/>
              </a:spcAft>
              <a:buSzPts val="1800"/>
              <a:buNone/>
              <a:defRPr sz="1800"/>
            </a:lvl1pPr>
            <a:lvl2pPr lvl="1" algn="ctr" rtl="0">
              <a:spcBef>
                <a:spcPts val="0"/>
              </a:spcBef>
              <a:spcAft>
                <a:spcPts val="0"/>
              </a:spcAft>
              <a:buSzPts val="1800"/>
              <a:buNone/>
              <a:defRPr sz="1800"/>
            </a:lvl2pPr>
            <a:lvl3pPr lvl="2" algn="ctr" rtl="0">
              <a:spcBef>
                <a:spcPts val="0"/>
              </a:spcBef>
              <a:spcAft>
                <a:spcPts val="0"/>
              </a:spcAft>
              <a:buSzPts val="1800"/>
              <a:buNone/>
              <a:defRPr sz="1800"/>
            </a:lvl3pPr>
            <a:lvl4pPr lvl="3" algn="ctr" rtl="0">
              <a:spcBef>
                <a:spcPts val="0"/>
              </a:spcBef>
              <a:spcAft>
                <a:spcPts val="0"/>
              </a:spcAft>
              <a:buSzPts val="1800"/>
              <a:buNone/>
              <a:defRPr sz="1800"/>
            </a:lvl4pPr>
            <a:lvl5pPr lvl="4" algn="ctr" rtl="0">
              <a:spcBef>
                <a:spcPts val="0"/>
              </a:spcBef>
              <a:spcAft>
                <a:spcPts val="0"/>
              </a:spcAft>
              <a:buSzPts val="1800"/>
              <a:buNone/>
              <a:defRPr sz="1800"/>
            </a:lvl5pPr>
            <a:lvl6pPr lvl="5" algn="ctr" rtl="0">
              <a:spcBef>
                <a:spcPts val="0"/>
              </a:spcBef>
              <a:spcAft>
                <a:spcPts val="0"/>
              </a:spcAft>
              <a:buSzPts val="1800"/>
              <a:buNone/>
              <a:defRPr sz="1800"/>
            </a:lvl6pPr>
            <a:lvl7pPr lvl="6" algn="ctr" rtl="0">
              <a:spcBef>
                <a:spcPts val="0"/>
              </a:spcBef>
              <a:spcAft>
                <a:spcPts val="0"/>
              </a:spcAft>
              <a:buSzPts val="1800"/>
              <a:buNone/>
              <a:defRPr sz="1800"/>
            </a:lvl7pPr>
            <a:lvl8pPr lvl="7" algn="ctr" rtl="0">
              <a:spcBef>
                <a:spcPts val="0"/>
              </a:spcBef>
              <a:spcAft>
                <a:spcPts val="0"/>
              </a:spcAft>
              <a:buSzPts val="1800"/>
              <a:buNone/>
              <a:defRPr sz="1800"/>
            </a:lvl8pPr>
            <a:lvl9pPr lvl="8" algn="ctr" rtl="0">
              <a:spcBef>
                <a:spcPts val="0"/>
              </a:spcBef>
              <a:spcAft>
                <a:spcPts val="0"/>
              </a:spcAft>
              <a:buSzPts val="1800"/>
              <a:buNone/>
              <a:defRPr sz="1800"/>
            </a:lvl9pPr>
          </a:lstStyle>
          <a:p>
            <a:endParaRPr/>
          </a:p>
        </p:txBody>
      </p:sp>
      <p:sp>
        <p:nvSpPr>
          <p:cNvPr id="128" name="Google Shape;128;p17"/>
          <p:cNvSpPr txBox="1">
            <a:spLocks noGrp="1"/>
          </p:cNvSpPr>
          <p:nvPr>
            <p:ph type="subTitle" idx="1"/>
          </p:nvPr>
        </p:nvSpPr>
        <p:spPr>
          <a:xfrm>
            <a:off x="1764375" y="1933575"/>
            <a:ext cx="2276700" cy="762000"/>
          </a:xfrm>
          <a:prstGeom prst="rect">
            <a:avLst/>
          </a:prstGeom>
        </p:spPr>
        <p:txBody>
          <a:bodyPr spcFirstLastPara="1" wrap="square" lIns="91425" tIns="91425" rIns="91425" bIns="91425" anchor="t" anchorCtr="0">
            <a:noAutofit/>
          </a:bodyPr>
          <a:lstStyle>
            <a:lvl1pPr lvl="0" rtl="0">
              <a:spcBef>
                <a:spcPts val="0"/>
              </a:spcBef>
              <a:spcAft>
                <a:spcPts val="0"/>
              </a:spcAft>
              <a:buSzPts val="1300"/>
              <a:buNone/>
              <a:defRPr/>
            </a:lvl1pPr>
            <a:lvl2pPr lvl="1" algn="ctr" rtl="0">
              <a:spcBef>
                <a:spcPts val="0"/>
              </a:spcBef>
              <a:spcAft>
                <a:spcPts val="0"/>
              </a:spcAft>
              <a:buSzPts val="1300"/>
              <a:buNone/>
              <a:defRPr/>
            </a:lvl2pPr>
            <a:lvl3pPr lvl="2" algn="ctr" rtl="0">
              <a:spcBef>
                <a:spcPts val="0"/>
              </a:spcBef>
              <a:spcAft>
                <a:spcPts val="0"/>
              </a:spcAft>
              <a:buSzPts val="1300"/>
              <a:buNone/>
              <a:defRPr/>
            </a:lvl3pPr>
            <a:lvl4pPr lvl="3" algn="ctr" rtl="0">
              <a:spcBef>
                <a:spcPts val="0"/>
              </a:spcBef>
              <a:spcAft>
                <a:spcPts val="0"/>
              </a:spcAft>
              <a:buSzPts val="1300"/>
              <a:buNone/>
              <a:defRPr/>
            </a:lvl4pPr>
            <a:lvl5pPr lvl="4" algn="ctr" rtl="0">
              <a:spcBef>
                <a:spcPts val="0"/>
              </a:spcBef>
              <a:spcAft>
                <a:spcPts val="0"/>
              </a:spcAft>
              <a:buSzPts val="1300"/>
              <a:buNone/>
              <a:defRPr/>
            </a:lvl5pPr>
            <a:lvl6pPr lvl="5" algn="ctr" rtl="0">
              <a:spcBef>
                <a:spcPts val="0"/>
              </a:spcBef>
              <a:spcAft>
                <a:spcPts val="0"/>
              </a:spcAft>
              <a:buSzPts val="1300"/>
              <a:buNone/>
              <a:defRPr/>
            </a:lvl6pPr>
            <a:lvl7pPr lvl="6" algn="ctr" rtl="0">
              <a:spcBef>
                <a:spcPts val="0"/>
              </a:spcBef>
              <a:spcAft>
                <a:spcPts val="0"/>
              </a:spcAft>
              <a:buSzPts val="1300"/>
              <a:buNone/>
              <a:defRPr/>
            </a:lvl7pPr>
            <a:lvl8pPr lvl="7" algn="ctr" rtl="0">
              <a:spcBef>
                <a:spcPts val="0"/>
              </a:spcBef>
              <a:spcAft>
                <a:spcPts val="0"/>
              </a:spcAft>
              <a:buSzPts val="1300"/>
              <a:buNone/>
              <a:defRPr/>
            </a:lvl8pPr>
            <a:lvl9pPr lvl="8" algn="ctr" rtl="0">
              <a:spcBef>
                <a:spcPts val="0"/>
              </a:spcBef>
              <a:spcAft>
                <a:spcPts val="0"/>
              </a:spcAft>
              <a:buSzPts val="1300"/>
              <a:buNone/>
              <a:defRPr/>
            </a:lvl9pPr>
          </a:lstStyle>
          <a:p>
            <a:endParaRPr/>
          </a:p>
        </p:txBody>
      </p:sp>
      <p:sp>
        <p:nvSpPr>
          <p:cNvPr id="129" name="Google Shape;129;p17"/>
          <p:cNvSpPr txBox="1">
            <a:spLocks noGrp="1"/>
          </p:cNvSpPr>
          <p:nvPr>
            <p:ph type="title" idx="3"/>
          </p:nvPr>
        </p:nvSpPr>
        <p:spPr>
          <a:xfrm>
            <a:off x="1764375" y="3098950"/>
            <a:ext cx="2276700" cy="468000"/>
          </a:xfrm>
          <a:prstGeom prst="rect">
            <a:avLst/>
          </a:prstGeom>
        </p:spPr>
        <p:txBody>
          <a:bodyPr spcFirstLastPara="1" wrap="square" lIns="91425" tIns="91425" rIns="91425" bIns="91425" anchor="t" anchorCtr="0">
            <a:noAutofit/>
          </a:bodyPr>
          <a:lstStyle>
            <a:lvl1pPr lvl="0" rtl="0">
              <a:spcBef>
                <a:spcPts val="0"/>
              </a:spcBef>
              <a:spcAft>
                <a:spcPts val="0"/>
              </a:spcAft>
              <a:buSzPts val="1800"/>
              <a:buNone/>
              <a:defRPr sz="1800"/>
            </a:lvl1pPr>
            <a:lvl2pPr lvl="1" algn="ctr" rtl="0">
              <a:spcBef>
                <a:spcPts val="0"/>
              </a:spcBef>
              <a:spcAft>
                <a:spcPts val="0"/>
              </a:spcAft>
              <a:buSzPts val="1800"/>
              <a:buNone/>
              <a:defRPr sz="1800"/>
            </a:lvl2pPr>
            <a:lvl3pPr lvl="2" algn="ctr" rtl="0">
              <a:spcBef>
                <a:spcPts val="0"/>
              </a:spcBef>
              <a:spcAft>
                <a:spcPts val="0"/>
              </a:spcAft>
              <a:buSzPts val="1800"/>
              <a:buNone/>
              <a:defRPr sz="1800"/>
            </a:lvl3pPr>
            <a:lvl4pPr lvl="3" algn="ctr" rtl="0">
              <a:spcBef>
                <a:spcPts val="0"/>
              </a:spcBef>
              <a:spcAft>
                <a:spcPts val="0"/>
              </a:spcAft>
              <a:buSzPts val="1800"/>
              <a:buNone/>
              <a:defRPr sz="1800"/>
            </a:lvl4pPr>
            <a:lvl5pPr lvl="4" algn="ctr" rtl="0">
              <a:spcBef>
                <a:spcPts val="0"/>
              </a:spcBef>
              <a:spcAft>
                <a:spcPts val="0"/>
              </a:spcAft>
              <a:buSzPts val="1800"/>
              <a:buNone/>
              <a:defRPr sz="1800"/>
            </a:lvl5pPr>
            <a:lvl6pPr lvl="5" algn="ctr" rtl="0">
              <a:spcBef>
                <a:spcPts val="0"/>
              </a:spcBef>
              <a:spcAft>
                <a:spcPts val="0"/>
              </a:spcAft>
              <a:buSzPts val="1800"/>
              <a:buNone/>
              <a:defRPr sz="1800"/>
            </a:lvl6pPr>
            <a:lvl7pPr lvl="6" algn="ctr" rtl="0">
              <a:spcBef>
                <a:spcPts val="0"/>
              </a:spcBef>
              <a:spcAft>
                <a:spcPts val="0"/>
              </a:spcAft>
              <a:buSzPts val="1800"/>
              <a:buNone/>
              <a:defRPr sz="1800"/>
            </a:lvl7pPr>
            <a:lvl8pPr lvl="7" algn="ctr" rtl="0">
              <a:spcBef>
                <a:spcPts val="0"/>
              </a:spcBef>
              <a:spcAft>
                <a:spcPts val="0"/>
              </a:spcAft>
              <a:buSzPts val="1800"/>
              <a:buNone/>
              <a:defRPr sz="1800"/>
            </a:lvl8pPr>
            <a:lvl9pPr lvl="8" algn="ctr" rtl="0">
              <a:spcBef>
                <a:spcPts val="0"/>
              </a:spcBef>
              <a:spcAft>
                <a:spcPts val="0"/>
              </a:spcAft>
              <a:buSzPts val="1800"/>
              <a:buNone/>
              <a:defRPr sz="1800"/>
            </a:lvl9pPr>
          </a:lstStyle>
          <a:p>
            <a:endParaRPr/>
          </a:p>
        </p:txBody>
      </p:sp>
      <p:sp>
        <p:nvSpPr>
          <p:cNvPr id="130" name="Google Shape;130;p17"/>
          <p:cNvSpPr txBox="1">
            <a:spLocks noGrp="1"/>
          </p:cNvSpPr>
          <p:nvPr>
            <p:ph type="subTitle" idx="4"/>
          </p:nvPr>
        </p:nvSpPr>
        <p:spPr>
          <a:xfrm>
            <a:off x="1764375" y="3495675"/>
            <a:ext cx="2276700" cy="695100"/>
          </a:xfrm>
          <a:prstGeom prst="rect">
            <a:avLst/>
          </a:prstGeom>
        </p:spPr>
        <p:txBody>
          <a:bodyPr spcFirstLastPara="1" wrap="square" lIns="91425" tIns="91425" rIns="91425" bIns="91425" anchor="t" anchorCtr="0">
            <a:noAutofit/>
          </a:bodyPr>
          <a:lstStyle>
            <a:lvl1pPr lvl="0" rtl="0">
              <a:spcBef>
                <a:spcPts val="0"/>
              </a:spcBef>
              <a:spcAft>
                <a:spcPts val="0"/>
              </a:spcAft>
              <a:buSzPts val="1300"/>
              <a:buNone/>
              <a:defRPr/>
            </a:lvl1pPr>
            <a:lvl2pPr lvl="1" algn="ctr" rtl="0">
              <a:spcBef>
                <a:spcPts val="0"/>
              </a:spcBef>
              <a:spcAft>
                <a:spcPts val="0"/>
              </a:spcAft>
              <a:buSzPts val="1300"/>
              <a:buNone/>
              <a:defRPr/>
            </a:lvl2pPr>
            <a:lvl3pPr lvl="2" algn="ctr" rtl="0">
              <a:spcBef>
                <a:spcPts val="0"/>
              </a:spcBef>
              <a:spcAft>
                <a:spcPts val="0"/>
              </a:spcAft>
              <a:buSzPts val="1300"/>
              <a:buNone/>
              <a:defRPr/>
            </a:lvl3pPr>
            <a:lvl4pPr lvl="3" algn="ctr" rtl="0">
              <a:spcBef>
                <a:spcPts val="0"/>
              </a:spcBef>
              <a:spcAft>
                <a:spcPts val="0"/>
              </a:spcAft>
              <a:buSzPts val="1300"/>
              <a:buNone/>
              <a:defRPr/>
            </a:lvl4pPr>
            <a:lvl5pPr lvl="4" algn="ctr" rtl="0">
              <a:spcBef>
                <a:spcPts val="0"/>
              </a:spcBef>
              <a:spcAft>
                <a:spcPts val="0"/>
              </a:spcAft>
              <a:buSzPts val="1300"/>
              <a:buNone/>
              <a:defRPr/>
            </a:lvl5pPr>
            <a:lvl6pPr lvl="5" algn="ctr" rtl="0">
              <a:spcBef>
                <a:spcPts val="0"/>
              </a:spcBef>
              <a:spcAft>
                <a:spcPts val="0"/>
              </a:spcAft>
              <a:buSzPts val="1300"/>
              <a:buNone/>
              <a:defRPr/>
            </a:lvl6pPr>
            <a:lvl7pPr lvl="6" algn="ctr" rtl="0">
              <a:spcBef>
                <a:spcPts val="0"/>
              </a:spcBef>
              <a:spcAft>
                <a:spcPts val="0"/>
              </a:spcAft>
              <a:buSzPts val="1300"/>
              <a:buNone/>
              <a:defRPr/>
            </a:lvl7pPr>
            <a:lvl8pPr lvl="7" algn="ctr" rtl="0">
              <a:spcBef>
                <a:spcPts val="0"/>
              </a:spcBef>
              <a:spcAft>
                <a:spcPts val="0"/>
              </a:spcAft>
              <a:buSzPts val="1300"/>
              <a:buNone/>
              <a:defRPr/>
            </a:lvl8pPr>
            <a:lvl9pPr lvl="8" algn="ctr" rtl="0">
              <a:spcBef>
                <a:spcPts val="0"/>
              </a:spcBef>
              <a:spcAft>
                <a:spcPts val="0"/>
              </a:spcAft>
              <a:buSzPts val="1300"/>
              <a:buNone/>
              <a:defRPr/>
            </a:lvl9pPr>
          </a:lstStyle>
          <a:p>
            <a:endParaRPr/>
          </a:p>
        </p:txBody>
      </p:sp>
      <p:sp>
        <p:nvSpPr>
          <p:cNvPr id="131" name="Google Shape;131;p17"/>
          <p:cNvSpPr txBox="1">
            <a:spLocks noGrp="1"/>
          </p:cNvSpPr>
          <p:nvPr>
            <p:ph type="title" idx="5"/>
          </p:nvPr>
        </p:nvSpPr>
        <p:spPr>
          <a:xfrm>
            <a:off x="5874375" y="1536850"/>
            <a:ext cx="2276700" cy="468000"/>
          </a:xfrm>
          <a:prstGeom prst="rect">
            <a:avLst/>
          </a:prstGeom>
        </p:spPr>
        <p:txBody>
          <a:bodyPr spcFirstLastPara="1" wrap="square" lIns="91425" tIns="91425" rIns="91425" bIns="91425" anchor="t" anchorCtr="0">
            <a:noAutofit/>
          </a:bodyPr>
          <a:lstStyle>
            <a:lvl1pPr lvl="0" rtl="0">
              <a:spcBef>
                <a:spcPts val="0"/>
              </a:spcBef>
              <a:spcAft>
                <a:spcPts val="0"/>
              </a:spcAft>
              <a:buSzPts val="1800"/>
              <a:buNone/>
              <a:defRPr sz="1800"/>
            </a:lvl1pPr>
            <a:lvl2pPr lvl="1" algn="ctr" rtl="0">
              <a:spcBef>
                <a:spcPts val="0"/>
              </a:spcBef>
              <a:spcAft>
                <a:spcPts val="0"/>
              </a:spcAft>
              <a:buSzPts val="1800"/>
              <a:buNone/>
              <a:defRPr sz="1800"/>
            </a:lvl2pPr>
            <a:lvl3pPr lvl="2" algn="ctr" rtl="0">
              <a:spcBef>
                <a:spcPts val="0"/>
              </a:spcBef>
              <a:spcAft>
                <a:spcPts val="0"/>
              </a:spcAft>
              <a:buSzPts val="1800"/>
              <a:buNone/>
              <a:defRPr sz="1800"/>
            </a:lvl3pPr>
            <a:lvl4pPr lvl="3" algn="ctr" rtl="0">
              <a:spcBef>
                <a:spcPts val="0"/>
              </a:spcBef>
              <a:spcAft>
                <a:spcPts val="0"/>
              </a:spcAft>
              <a:buSzPts val="1800"/>
              <a:buNone/>
              <a:defRPr sz="1800"/>
            </a:lvl4pPr>
            <a:lvl5pPr lvl="4" algn="ctr" rtl="0">
              <a:spcBef>
                <a:spcPts val="0"/>
              </a:spcBef>
              <a:spcAft>
                <a:spcPts val="0"/>
              </a:spcAft>
              <a:buSzPts val="1800"/>
              <a:buNone/>
              <a:defRPr sz="1800"/>
            </a:lvl5pPr>
            <a:lvl6pPr lvl="5" algn="ctr" rtl="0">
              <a:spcBef>
                <a:spcPts val="0"/>
              </a:spcBef>
              <a:spcAft>
                <a:spcPts val="0"/>
              </a:spcAft>
              <a:buSzPts val="1800"/>
              <a:buNone/>
              <a:defRPr sz="1800"/>
            </a:lvl6pPr>
            <a:lvl7pPr lvl="6" algn="ctr" rtl="0">
              <a:spcBef>
                <a:spcPts val="0"/>
              </a:spcBef>
              <a:spcAft>
                <a:spcPts val="0"/>
              </a:spcAft>
              <a:buSzPts val="1800"/>
              <a:buNone/>
              <a:defRPr sz="1800"/>
            </a:lvl7pPr>
            <a:lvl8pPr lvl="7" algn="ctr" rtl="0">
              <a:spcBef>
                <a:spcPts val="0"/>
              </a:spcBef>
              <a:spcAft>
                <a:spcPts val="0"/>
              </a:spcAft>
              <a:buSzPts val="1800"/>
              <a:buNone/>
              <a:defRPr sz="1800"/>
            </a:lvl8pPr>
            <a:lvl9pPr lvl="8" algn="ctr" rtl="0">
              <a:spcBef>
                <a:spcPts val="0"/>
              </a:spcBef>
              <a:spcAft>
                <a:spcPts val="0"/>
              </a:spcAft>
              <a:buSzPts val="1800"/>
              <a:buNone/>
              <a:defRPr sz="1800"/>
            </a:lvl9pPr>
          </a:lstStyle>
          <a:p>
            <a:endParaRPr/>
          </a:p>
        </p:txBody>
      </p:sp>
      <p:sp>
        <p:nvSpPr>
          <p:cNvPr id="132" name="Google Shape;132;p17"/>
          <p:cNvSpPr txBox="1">
            <a:spLocks noGrp="1"/>
          </p:cNvSpPr>
          <p:nvPr>
            <p:ph type="subTitle" idx="6"/>
          </p:nvPr>
        </p:nvSpPr>
        <p:spPr>
          <a:xfrm>
            <a:off x="5874375" y="1933575"/>
            <a:ext cx="2276700" cy="762000"/>
          </a:xfrm>
          <a:prstGeom prst="rect">
            <a:avLst/>
          </a:prstGeom>
        </p:spPr>
        <p:txBody>
          <a:bodyPr spcFirstLastPara="1" wrap="square" lIns="91425" tIns="91425" rIns="91425" bIns="91425" anchor="t" anchorCtr="0">
            <a:noAutofit/>
          </a:bodyPr>
          <a:lstStyle>
            <a:lvl1pPr lvl="0" rtl="0">
              <a:spcBef>
                <a:spcPts val="0"/>
              </a:spcBef>
              <a:spcAft>
                <a:spcPts val="0"/>
              </a:spcAft>
              <a:buSzPts val="1300"/>
              <a:buNone/>
              <a:defRPr/>
            </a:lvl1pPr>
            <a:lvl2pPr lvl="1" algn="ctr" rtl="0">
              <a:spcBef>
                <a:spcPts val="0"/>
              </a:spcBef>
              <a:spcAft>
                <a:spcPts val="0"/>
              </a:spcAft>
              <a:buSzPts val="1300"/>
              <a:buNone/>
              <a:defRPr/>
            </a:lvl2pPr>
            <a:lvl3pPr lvl="2" algn="ctr" rtl="0">
              <a:spcBef>
                <a:spcPts val="0"/>
              </a:spcBef>
              <a:spcAft>
                <a:spcPts val="0"/>
              </a:spcAft>
              <a:buSzPts val="1300"/>
              <a:buNone/>
              <a:defRPr/>
            </a:lvl3pPr>
            <a:lvl4pPr lvl="3" algn="ctr" rtl="0">
              <a:spcBef>
                <a:spcPts val="0"/>
              </a:spcBef>
              <a:spcAft>
                <a:spcPts val="0"/>
              </a:spcAft>
              <a:buSzPts val="1300"/>
              <a:buNone/>
              <a:defRPr/>
            </a:lvl4pPr>
            <a:lvl5pPr lvl="4" algn="ctr" rtl="0">
              <a:spcBef>
                <a:spcPts val="0"/>
              </a:spcBef>
              <a:spcAft>
                <a:spcPts val="0"/>
              </a:spcAft>
              <a:buSzPts val="1300"/>
              <a:buNone/>
              <a:defRPr/>
            </a:lvl5pPr>
            <a:lvl6pPr lvl="5" algn="ctr" rtl="0">
              <a:spcBef>
                <a:spcPts val="0"/>
              </a:spcBef>
              <a:spcAft>
                <a:spcPts val="0"/>
              </a:spcAft>
              <a:buSzPts val="1300"/>
              <a:buNone/>
              <a:defRPr/>
            </a:lvl6pPr>
            <a:lvl7pPr lvl="6" algn="ctr" rtl="0">
              <a:spcBef>
                <a:spcPts val="0"/>
              </a:spcBef>
              <a:spcAft>
                <a:spcPts val="0"/>
              </a:spcAft>
              <a:buSzPts val="1300"/>
              <a:buNone/>
              <a:defRPr/>
            </a:lvl7pPr>
            <a:lvl8pPr lvl="7" algn="ctr" rtl="0">
              <a:spcBef>
                <a:spcPts val="0"/>
              </a:spcBef>
              <a:spcAft>
                <a:spcPts val="0"/>
              </a:spcAft>
              <a:buSzPts val="1300"/>
              <a:buNone/>
              <a:defRPr/>
            </a:lvl8pPr>
            <a:lvl9pPr lvl="8" algn="ctr" rtl="0">
              <a:spcBef>
                <a:spcPts val="0"/>
              </a:spcBef>
              <a:spcAft>
                <a:spcPts val="0"/>
              </a:spcAft>
              <a:buSzPts val="1300"/>
              <a:buNone/>
              <a:defRPr/>
            </a:lvl9pPr>
          </a:lstStyle>
          <a:p>
            <a:endParaRPr/>
          </a:p>
        </p:txBody>
      </p:sp>
      <p:sp>
        <p:nvSpPr>
          <p:cNvPr id="133" name="Google Shape;133;p17"/>
          <p:cNvSpPr txBox="1">
            <a:spLocks noGrp="1"/>
          </p:cNvSpPr>
          <p:nvPr>
            <p:ph type="title" idx="7"/>
          </p:nvPr>
        </p:nvSpPr>
        <p:spPr>
          <a:xfrm>
            <a:off x="5874375" y="3098950"/>
            <a:ext cx="2276700" cy="468000"/>
          </a:xfrm>
          <a:prstGeom prst="rect">
            <a:avLst/>
          </a:prstGeom>
        </p:spPr>
        <p:txBody>
          <a:bodyPr spcFirstLastPara="1" wrap="square" lIns="91425" tIns="91425" rIns="91425" bIns="91425" anchor="t" anchorCtr="0">
            <a:noAutofit/>
          </a:bodyPr>
          <a:lstStyle>
            <a:lvl1pPr lvl="0" rtl="0">
              <a:spcBef>
                <a:spcPts val="0"/>
              </a:spcBef>
              <a:spcAft>
                <a:spcPts val="0"/>
              </a:spcAft>
              <a:buSzPts val="1800"/>
              <a:buNone/>
              <a:defRPr sz="1800"/>
            </a:lvl1pPr>
            <a:lvl2pPr lvl="1" algn="ctr" rtl="0">
              <a:spcBef>
                <a:spcPts val="0"/>
              </a:spcBef>
              <a:spcAft>
                <a:spcPts val="0"/>
              </a:spcAft>
              <a:buSzPts val="1800"/>
              <a:buNone/>
              <a:defRPr sz="1800"/>
            </a:lvl2pPr>
            <a:lvl3pPr lvl="2" algn="ctr" rtl="0">
              <a:spcBef>
                <a:spcPts val="0"/>
              </a:spcBef>
              <a:spcAft>
                <a:spcPts val="0"/>
              </a:spcAft>
              <a:buSzPts val="1800"/>
              <a:buNone/>
              <a:defRPr sz="1800"/>
            </a:lvl3pPr>
            <a:lvl4pPr lvl="3" algn="ctr" rtl="0">
              <a:spcBef>
                <a:spcPts val="0"/>
              </a:spcBef>
              <a:spcAft>
                <a:spcPts val="0"/>
              </a:spcAft>
              <a:buSzPts val="1800"/>
              <a:buNone/>
              <a:defRPr sz="1800"/>
            </a:lvl4pPr>
            <a:lvl5pPr lvl="4" algn="ctr" rtl="0">
              <a:spcBef>
                <a:spcPts val="0"/>
              </a:spcBef>
              <a:spcAft>
                <a:spcPts val="0"/>
              </a:spcAft>
              <a:buSzPts val="1800"/>
              <a:buNone/>
              <a:defRPr sz="1800"/>
            </a:lvl5pPr>
            <a:lvl6pPr lvl="5" algn="ctr" rtl="0">
              <a:spcBef>
                <a:spcPts val="0"/>
              </a:spcBef>
              <a:spcAft>
                <a:spcPts val="0"/>
              </a:spcAft>
              <a:buSzPts val="1800"/>
              <a:buNone/>
              <a:defRPr sz="1800"/>
            </a:lvl6pPr>
            <a:lvl7pPr lvl="6" algn="ctr" rtl="0">
              <a:spcBef>
                <a:spcPts val="0"/>
              </a:spcBef>
              <a:spcAft>
                <a:spcPts val="0"/>
              </a:spcAft>
              <a:buSzPts val="1800"/>
              <a:buNone/>
              <a:defRPr sz="1800"/>
            </a:lvl7pPr>
            <a:lvl8pPr lvl="7" algn="ctr" rtl="0">
              <a:spcBef>
                <a:spcPts val="0"/>
              </a:spcBef>
              <a:spcAft>
                <a:spcPts val="0"/>
              </a:spcAft>
              <a:buSzPts val="1800"/>
              <a:buNone/>
              <a:defRPr sz="1800"/>
            </a:lvl8pPr>
            <a:lvl9pPr lvl="8" algn="ctr" rtl="0">
              <a:spcBef>
                <a:spcPts val="0"/>
              </a:spcBef>
              <a:spcAft>
                <a:spcPts val="0"/>
              </a:spcAft>
              <a:buSzPts val="1800"/>
              <a:buNone/>
              <a:defRPr sz="1800"/>
            </a:lvl9pPr>
          </a:lstStyle>
          <a:p>
            <a:endParaRPr/>
          </a:p>
        </p:txBody>
      </p:sp>
      <p:sp>
        <p:nvSpPr>
          <p:cNvPr id="134" name="Google Shape;134;p17"/>
          <p:cNvSpPr txBox="1">
            <a:spLocks noGrp="1"/>
          </p:cNvSpPr>
          <p:nvPr>
            <p:ph type="subTitle" idx="8"/>
          </p:nvPr>
        </p:nvSpPr>
        <p:spPr>
          <a:xfrm>
            <a:off x="5874375" y="3495675"/>
            <a:ext cx="2276700" cy="695100"/>
          </a:xfrm>
          <a:prstGeom prst="rect">
            <a:avLst/>
          </a:prstGeom>
        </p:spPr>
        <p:txBody>
          <a:bodyPr spcFirstLastPara="1" wrap="square" lIns="91425" tIns="91425" rIns="91425" bIns="91425" anchor="t" anchorCtr="0">
            <a:noAutofit/>
          </a:bodyPr>
          <a:lstStyle>
            <a:lvl1pPr lvl="0" rtl="0">
              <a:spcBef>
                <a:spcPts val="0"/>
              </a:spcBef>
              <a:spcAft>
                <a:spcPts val="0"/>
              </a:spcAft>
              <a:buSzPts val="1300"/>
              <a:buNone/>
              <a:defRPr/>
            </a:lvl1pPr>
            <a:lvl2pPr lvl="1" algn="ctr" rtl="0">
              <a:spcBef>
                <a:spcPts val="0"/>
              </a:spcBef>
              <a:spcAft>
                <a:spcPts val="0"/>
              </a:spcAft>
              <a:buSzPts val="1300"/>
              <a:buNone/>
              <a:defRPr/>
            </a:lvl2pPr>
            <a:lvl3pPr lvl="2" algn="ctr" rtl="0">
              <a:spcBef>
                <a:spcPts val="0"/>
              </a:spcBef>
              <a:spcAft>
                <a:spcPts val="0"/>
              </a:spcAft>
              <a:buSzPts val="1300"/>
              <a:buNone/>
              <a:defRPr/>
            </a:lvl3pPr>
            <a:lvl4pPr lvl="3" algn="ctr" rtl="0">
              <a:spcBef>
                <a:spcPts val="0"/>
              </a:spcBef>
              <a:spcAft>
                <a:spcPts val="0"/>
              </a:spcAft>
              <a:buSzPts val="1300"/>
              <a:buNone/>
              <a:defRPr/>
            </a:lvl4pPr>
            <a:lvl5pPr lvl="4" algn="ctr" rtl="0">
              <a:spcBef>
                <a:spcPts val="0"/>
              </a:spcBef>
              <a:spcAft>
                <a:spcPts val="0"/>
              </a:spcAft>
              <a:buSzPts val="1300"/>
              <a:buNone/>
              <a:defRPr/>
            </a:lvl5pPr>
            <a:lvl6pPr lvl="5" algn="ctr" rtl="0">
              <a:spcBef>
                <a:spcPts val="0"/>
              </a:spcBef>
              <a:spcAft>
                <a:spcPts val="0"/>
              </a:spcAft>
              <a:buSzPts val="1300"/>
              <a:buNone/>
              <a:defRPr/>
            </a:lvl6pPr>
            <a:lvl7pPr lvl="6" algn="ctr" rtl="0">
              <a:spcBef>
                <a:spcPts val="0"/>
              </a:spcBef>
              <a:spcAft>
                <a:spcPts val="0"/>
              </a:spcAft>
              <a:buSzPts val="1300"/>
              <a:buNone/>
              <a:defRPr/>
            </a:lvl7pPr>
            <a:lvl8pPr lvl="7" algn="ctr" rtl="0">
              <a:spcBef>
                <a:spcPts val="0"/>
              </a:spcBef>
              <a:spcAft>
                <a:spcPts val="0"/>
              </a:spcAft>
              <a:buSzPts val="1300"/>
              <a:buNone/>
              <a:defRPr/>
            </a:lvl8pPr>
            <a:lvl9pPr lvl="8" algn="ctr" rtl="0">
              <a:spcBef>
                <a:spcPts val="0"/>
              </a:spcBef>
              <a:spcAft>
                <a:spcPts val="0"/>
              </a:spcAft>
              <a:buSzPts val="1300"/>
              <a:buNone/>
              <a:defRPr/>
            </a:lvl9pPr>
          </a:lstStyle>
          <a:p>
            <a:endParaRPr/>
          </a:p>
        </p:txBody>
      </p:sp>
      <p:grpSp>
        <p:nvGrpSpPr>
          <p:cNvPr id="135" name="Google Shape;135;p17"/>
          <p:cNvGrpSpPr/>
          <p:nvPr/>
        </p:nvGrpSpPr>
        <p:grpSpPr>
          <a:xfrm>
            <a:off x="-25" y="0"/>
            <a:ext cx="9144020" cy="342900"/>
            <a:chOff x="-25" y="0"/>
            <a:chExt cx="9144020" cy="342900"/>
          </a:xfrm>
        </p:grpSpPr>
        <p:sp>
          <p:nvSpPr>
            <p:cNvPr id="136" name="Google Shape;136;p17"/>
            <p:cNvSpPr/>
            <p:nvPr/>
          </p:nvSpPr>
          <p:spPr>
            <a:xfrm>
              <a:off x="-25" y="0"/>
              <a:ext cx="9144020" cy="342900"/>
            </a:xfrm>
            <a:custGeom>
              <a:avLst/>
              <a:gdLst/>
              <a:ahLst/>
              <a:cxnLst/>
              <a:rect l="l" t="t" r="r" b="b"/>
              <a:pathLst>
                <a:path w="43778" h="1407" extrusionOk="0">
                  <a:moveTo>
                    <a:pt x="0" y="0"/>
                  </a:moveTo>
                  <a:lnTo>
                    <a:pt x="0" y="1406"/>
                  </a:lnTo>
                  <a:lnTo>
                    <a:pt x="43777" y="1406"/>
                  </a:lnTo>
                  <a:lnTo>
                    <a:pt x="4377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37" name="Google Shape;137;p17"/>
            <p:cNvGrpSpPr/>
            <p:nvPr/>
          </p:nvGrpSpPr>
          <p:grpSpPr>
            <a:xfrm>
              <a:off x="215975" y="111150"/>
              <a:ext cx="642950" cy="120600"/>
              <a:chOff x="215975" y="152625"/>
              <a:chExt cx="642950" cy="120600"/>
            </a:xfrm>
          </p:grpSpPr>
          <p:sp>
            <p:nvSpPr>
              <p:cNvPr id="138" name="Google Shape;138;p17"/>
              <p:cNvSpPr/>
              <p:nvPr/>
            </p:nvSpPr>
            <p:spPr>
              <a:xfrm>
                <a:off x="215975" y="152625"/>
                <a:ext cx="120600" cy="120600"/>
              </a:xfrm>
              <a:prstGeom prst="ellipse">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139;p17"/>
              <p:cNvSpPr/>
              <p:nvPr/>
            </p:nvSpPr>
            <p:spPr>
              <a:xfrm>
                <a:off x="477150" y="152625"/>
                <a:ext cx="120600" cy="120600"/>
              </a:xfrm>
              <a:prstGeom prst="ellipse">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140;p17"/>
              <p:cNvSpPr/>
              <p:nvPr/>
            </p:nvSpPr>
            <p:spPr>
              <a:xfrm>
                <a:off x="738325" y="152625"/>
                <a:ext cx="120600" cy="1206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four columns 1">
  <p:cSld name="CUSTOM_2_3">
    <p:spTree>
      <p:nvGrpSpPr>
        <p:cNvPr id="1" name="Shape 141"/>
        <p:cNvGrpSpPr/>
        <p:nvPr/>
      </p:nvGrpSpPr>
      <p:grpSpPr>
        <a:xfrm>
          <a:off x="0" y="0"/>
          <a:ext cx="0" cy="0"/>
          <a:chOff x="0" y="0"/>
          <a:chExt cx="0" cy="0"/>
        </a:xfrm>
      </p:grpSpPr>
      <p:sp>
        <p:nvSpPr>
          <p:cNvPr id="142" name="Google Shape;142;p18"/>
          <p:cNvSpPr txBox="1">
            <a:spLocks noGrp="1"/>
          </p:cNvSpPr>
          <p:nvPr>
            <p:ph type="title"/>
          </p:nvPr>
        </p:nvSpPr>
        <p:spPr>
          <a:xfrm>
            <a:off x="714300" y="549600"/>
            <a:ext cx="7715400" cy="4680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43" name="Google Shape;143;p18"/>
          <p:cNvSpPr txBox="1">
            <a:spLocks noGrp="1"/>
          </p:cNvSpPr>
          <p:nvPr>
            <p:ph type="title" idx="2"/>
          </p:nvPr>
        </p:nvSpPr>
        <p:spPr>
          <a:xfrm>
            <a:off x="1378650" y="2136200"/>
            <a:ext cx="2276700" cy="468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800"/>
              <a:buNone/>
              <a:defRPr sz="1800"/>
            </a:lvl1pPr>
            <a:lvl2pPr lvl="1" algn="ctr" rtl="0">
              <a:spcBef>
                <a:spcPts val="0"/>
              </a:spcBef>
              <a:spcAft>
                <a:spcPts val="0"/>
              </a:spcAft>
              <a:buSzPts val="1800"/>
              <a:buNone/>
              <a:defRPr sz="1800"/>
            </a:lvl2pPr>
            <a:lvl3pPr lvl="2" algn="ctr" rtl="0">
              <a:spcBef>
                <a:spcPts val="0"/>
              </a:spcBef>
              <a:spcAft>
                <a:spcPts val="0"/>
              </a:spcAft>
              <a:buSzPts val="1800"/>
              <a:buNone/>
              <a:defRPr sz="1800"/>
            </a:lvl3pPr>
            <a:lvl4pPr lvl="3" algn="ctr" rtl="0">
              <a:spcBef>
                <a:spcPts val="0"/>
              </a:spcBef>
              <a:spcAft>
                <a:spcPts val="0"/>
              </a:spcAft>
              <a:buSzPts val="1800"/>
              <a:buNone/>
              <a:defRPr sz="1800"/>
            </a:lvl4pPr>
            <a:lvl5pPr lvl="4" algn="ctr" rtl="0">
              <a:spcBef>
                <a:spcPts val="0"/>
              </a:spcBef>
              <a:spcAft>
                <a:spcPts val="0"/>
              </a:spcAft>
              <a:buSzPts val="1800"/>
              <a:buNone/>
              <a:defRPr sz="1800"/>
            </a:lvl5pPr>
            <a:lvl6pPr lvl="5" algn="ctr" rtl="0">
              <a:spcBef>
                <a:spcPts val="0"/>
              </a:spcBef>
              <a:spcAft>
                <a:spcPts val="0"/>
              </a:spcAft>
              <a:buSzPts val="1800"/>
              <a:buNone/>
              <a:defRPr sz="1800"/>
            </a:lvl6pPr>
            <a:lvl7pPr lvl="6" algn="ctr" rtl="0">
              <a:spcBef>
                <a:spcPts val="0"/>
              </a:spcBef>
              <a:spcAft>
                <a:spcPts val="0"/>
              </a:spcAft>
              <a:buSzPts val="1800"/>
              <a:buNone/>
              <a:defRPr sz="1800"/>
            </a:lvl7pPr>
            <a:lvl8pPr lvl="7" algn="ctr" rtl="0">
              <a:spcBef>
                <a:spcPts val="0"/>
              </a:spcBef>
              <a:spcAft>
                <a:spcPts val="0"/>
              </a:spcAft>
              <a:buSzPts val="1800"/>
              <a:buNone/>
              <a:defRPr sz="1800"/>
            </a:lvl8pPr>
            <a:lvl9pPr lvl="8" algn="ctr" rtl="0">
              <a:spcBef>
                <a:spcPts val="0"/>
              </a:spcBef>
              <a:spcAft>
                <a:spcPts val="0"/>
              </a:spcAft>
              <a:buSzPts val="1800"/>
              <a:buNone/>
              <a:defRPr sz="1800"/>
            </a:lvl9pPr>
          </a:lstStyle>
          <a:p>
            <a:endParaRPr/>
          </a:p>
        </p:txBody>
      </p:sp>
      <p:sp>
        <p:nvSpPr>
          <p:cNvPr id="144" name="Google Shape;144;p18"/>
          <p:cNvSpPr txBox="1">
            <a:spLocks noGrp="1"/>
          </p:cNvSpPr>
          <p:nvPr>
            <p:ph type="subTitle" idx="1"/>
          </p:nvPr>
        </p:nvSpPr>
        <p:spPr>
          <a:xfrm>
            <a:off x="1378650" y="1593500"/>
            <a:ext cx="2276700" cy="762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300"/>
              <a:buNone/>
              <a:defRPr/>
            </a:lvl1pPr>
            <a:lvl2pPr lvl="1" algn="ctr" rtl="0">
              <a:spcBef>
                <a:spcPts val="0"/>
              </a:spcBef>
              <a:spcAft>
                <a:spcPts val="0"/>
              </a:spcAft>
              <a:buSzPts val="1300"/>
              <a:buNone/>
              <a:defRPr/>
            </a:lvl2pPr>
            <a:lvl3pPr lvl="2" algn="ctr" rtl="0">
              <a:spcBef>
                <a:spcPts val="0"/>
              </a:spcBef>
              <a:spcAft>
                <a:spcPts val="0"/>
              </a:spcAft>
              <a:buSzPts val="1300"/>
              <a:buNone/>
              <a:defRPr/>
            </a:lvl3pPr>
            <a:lvl4pPr lvl="3" algn="ctr" rtl="0">
              <a:spcBef>
                <a:spcPts val="0"/>
              </a:spcBef>
              <a:spcAft>
                <a:spcPts val="0"/>
              </a:spcAft>
              <a:buSzPts val="1300"/>
              <a:buNone/>
              <a:defRPr/>
            </a:lvl4pPr>
            <a:lvl5pPr lvl="4" algn="ctr" rtl="0">
              <a:spcBef>
                <a:spcPts val="0"/>
              </a:spcBef>
              <a:spcAft>
                <a:spcPts val="0"/>
              </a:spcAft>
              <a:buSzPts val="1300"/>
              <a:buNone/>
              <a:defRPr/>
            </a:lvl5pPr>
            <a:lvl6pPr lvl="5" algn="ctr" rtl="0">
              <a:spcBef>
                <a:spcPts val="0"/>
              </a:spcBef>
              <a:spcAft>
                <a:spcPts val="0"/>
              </a:spcAft>
              <a:buSzPts val="1300"/>
              <a:buNone/>
              <a:defRPr/>
            </a:lvl6pPr>
            <a:lvl7pPr lvl="6" algn="ctr" rtl="0">
              <a:spcBef>
                <a:spcPts val="0"/>
              </a:spcBef>
              <a:spcAft>
                <a:spcPts val="0"/>
              </a:spcAft>
              <a:buSzPts val="1300"/>
              <a:buNone/>
              <a:defRPr/>
            </a:lvl7pPr>
            <a:lvl8pPr lvl="7" algn="ctr" rtl="0">
              <a:spcBef>
                <a:spcPts val="0"/>
              </a:spcBef>
              <a:spcAft>
                <a:spcPts val="0"/>
              </a:spcAft>
              <a:buSzPts val="1300"/>
              <a:buNone/>
              <a:defRPr/>
            </a:lvl8pPr>
            <a:lvl9pPr lvl="8" algn="ctr" rtl="0">
              <a:spcBef>
                <a:spcPts val="0"/>
              </a:spcBef>
              <a:spcAft>
                <a:spcPts val="0"/>
              </a:spcAft>
              <a:buSzPts val="1300"/>
              <a:buNone/>
              <a:defRPr/>
            </a:lvl9pPr>
          </a:lstStyle>
          <a:p>
            <a:endParaRPr/>
          </a:p>
        </p:txBody>
      </p:sp>
      <p:sp>
        <p:nvSpPr>
          <p:cNvPr id="145" name="Google Shape;145;p18"/>
          <p:cNvSpPr txBox="1">
            <a:spLocks noGrp="1"/>
          </p:cNvSpPr>
          <p:nvPr>
            <p:ph type="title" idx="3"/>
          </p:nvPr>
        </p:nvSpPr>
        <p:spPr>
          <a:xfrm>
            <a:off x="1378650" y="3917375"/>
            <a:ext cx="2276700" cy="468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800"/>
              <a:buNone/>
              <a:defRPr sz="1800"/>
            </a:lvl1pPr>
            <a:lvl2pPr lvl="1" algn="ctr" rtl="0">
              <a:spcBef>
                <a:spcPts val="0"/>
              </a:spcBef>
              <a:spcAft>
                <a:spcPts val="0"/>
              </a:spcAft>
              <a:buSzPts val="1800"/>
              <a:buNone/>
              <a:defRPr sz="1800"/>
            </a:lvl2pPr>
            <a:lvl3pPr lvl="2" algn="ctr" rtl="0">
              <a:spcBef>
                <a:spcPts val="0"/>
              </a:spcBef>
              <a:spcAft>
                <a:spcPts val="0"/>
              </a:spcAft>
              <a:buSzPts val="1800"/>
              <a:buNone/>
              <a:defRPr sz="1800"/>
            </a:lvl3pPr>
            <a:lvl4pPr lvl="3" algn="ctr" rtl="0">
              <a:spcBef>
                <a:spcPts val="0"/>
              </a:spcBef>
              <a:spcAft>
                <a:spcPts val="0"/>
              </a:spcAft>
              <a:buSzPts val="1800"/>
              <a:buNone/>
              <a:defRPr sz="1800"/>
            </a:lvl4pPr>
            <a:lvl5pPr lvl="4" algn="ctr" rtl="0">
              <a:spcBef>
                <a:spcPts val="0"/>
              </a:spcBef>
              <a:spcAft>
                <a:spcPts val="0"/>
              </a:spcAft>
              <a:buSzPts val="1800"/>
              <a:buNone/>
              <a:defRPr sz="1800"/>
            </a:lvl5pPr>
            <a:lvl6pPr lvl="5" algn="ctr" rtl="0">
              <a:spcBef>
                <a:spcPts val="0"/>
              </a:spcBef>
              <a:spcAft>
                <a:spcPts val="0"/>
              </a:spcAft>
              <a:buSzPts val="1800"/>
              <a:buNone/>
              <a:defRPr sz="1800"/>
            </a:lvl6pPr>
            <a:lvl7pPr lvl="6" algn="ctr" rtl="0">
              <a:spcBef>
                <a:spcPts val="0"/>
              </a:spcBef>
              <a:spcAft>
                <a:spcPts val="0"/>
              </a:spcAft>
              <a:buSzPts val="1800"/>
              <a:buNone/>
              <a:defRPr sz="1800"/>
            </a:lvl7pPr>
            <a:lvl8pPr lvl="7" algn="ctr" rtl="0">
              <a:spcBef>
                <a:spcPts val="0"/>
              </a:spcBef>
              <a:spcAft>
                <a:spcPts val="0"/>
              </a:spcAft>
              <a:buSzPts val="1800"/>
              <a:buNone/>
              <a:defRPr sz="1800"/>
            </a:lvl8pPr>
            <a:lvl9pPr lvl="8" algn="ctr" rtl="0">
              <a:spcBef>
                <a:spcPts val="0"/>
              </a:spcBef>
              <a:spcAft>
                <a:spcPts val="0"/>
              </a:spcAft>
              <a:buSzPts val="1800"/>
              <a:buNone/>
              <a:defRPr sz="1800"/>
            </a:lvl9pPr>
          </a:lstStyle>
          <a:p>
            <a:endParaRPr/>
          </a:p>
        </p:txBody>
      </p:sp>
      <p:sp>
        <p:nvSpPr>
          <p:cNvPr id="146" name="Google Shape;146;p18"/>
          <p:cNvSpPr txBox="1">
            <a:spLocks noGrp="1"/>
          </p:cNvSpPr>
          <p:nvPr>
            <p:ph type="subTitle" idx="4"/>
          </p:nvPr>
        </p:nvSpPr>
        <p:spPr>
          <a:xfrm>
            <a:off x="1378650" y="3374675"/>
            <a:ext cx="2276700" cy="6951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300"/>
              <a:buNone/>
              <a:defRPr/>
            </a:lvl1pPr>
            <a:lvl2pPr lvl="1" algn="ctr" rtl="0">
              <a:spcBef>
                <a:spcPts val="0"/>
              </a:spcBef>
              <a:spcAft>
                <a:spcPts val="0"/>
              </a:spcAft>
              <a:buSzPts val="1300"/>
              <a:buNone/>
              <a:defRPr/>
            </a:lvl2pPr>
            <a:lvl3pPr lvl="2" algn="ctr" rtl="0">
              <a:spcBef>
                <a:spcPts val="0"/>
              </a:spcBef>
              <a:spcAft>
                <a:spcPts val="0"/>
              </a:spcAft>
              <a:buSzPts val="1300"/>
              <a:buNone/>
              <a:defRPr/>
            </a:lvl3pPr>
            <a:lvl4pPr lvl="3" algn="ctr" rtl="0">
              <a:spcBef>
                <a:spcPts val="0"/>
              </a:spcBef>
              <a:spcAft>
                <a:spcPts val="0"/>
              </a:spcAft>
              <a:buSzPts val="1300"/>
              <a:buNone/>
              <a:defRPr/>
            </a:lvl4pPr>
            <a:lvl5pPr lvl="4" algn="ctr" rtl="0">
              <a:spcBef>
                <a:spcPts val="0"/>
              </a:spcBef>
              <a:spcAft>
                <a:spcPts val="0"/>
              </a:spcAft>
              <a:buSzPts val="1300"/>
              <a:buNone/>
              <a:defRPr/>
            </a:lvl5pPr>
            <a:lvl6pPr lvl="5" algn="ctr" rtl="0">
              <a:spcBef>
                <a:spcPts val="0"/>
              </a:spcBef>
              <a:spcAft>
                <a:spcPts val="0"/>
              </a:spcAft>
              <a:buSzPts val="1300"/>
              <a:buNone/>
              <a:defRPr/>
            </a:lvl6pPr>
            <a:lvl7pPr lvl="6" algn="ctr" rtl="0">
              <a:spcBef>
                <a:spcPts val="0"/>
              </a:spcBef>
              <a:spcAft>
                <a:spcPts val="0"/>
              </a:spcAft>
              <a:buSzPts val="1300"/>
              <a:buNone/>
              <a:defRPr/>
            </a:lvl7pPr>
            <a:lvl8pPr lvl="7" algn="ctr" rtl="0">
              <a:spcBef>
                <a:spcPts val="0"/>
              </a:spcBef>
              <a:spcAft>
                <a:spcPts val="0"/>
              </a:spcAft>
              <a:buSzPts val="1300"/>
              <a:buNone/>
              <a:defRPr/>
            </a:lvl8pPr>
            <a:lvl9pPr lvl="8" algn="ctr" rtl="0">
              <a:spcBef>
                <a:spcPts val="0"/>
              </a:spcBef>
              <a:spcAft>
                <a:spcPts val="0"/>
              </a:spcAft>
              <a:buSzPts val="1300"/>
              <a:buNone/>
              <a:defRPr/>
            </a:lvl9pPr>
          </a:lstStyle>
          <a:p>
            <a:endParaRPr/>
          </a:p>
        </p:txBody>
      </p:sp>
      <p:sp>
        <p:nvSpPr>
          <p:cNvPr id="147" name="Google Shape;147;p18"/>
          <p:cNvSpPr txBox="1">
            <a:spLocks noGrp="1"/>
          </p:cNvSpPr>
          <p:nvPr>
            <p:ph type="title" idx="5"/>
          </p:nvPr>
        </p:nvSpPr>
        <p:spPr>
          <a:xfrm>
            <a:off x="5488650" y="2136200"/>
            <a:ext cx="2276700" cy="468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800"/>
              <a:buNone/>
              <a:defRPr sz="1800"/>
            </a:lvl1pPr>
            <a:lvl2pPr lvl="1" algn="ctr" rtl="0">
              <a:spcBef>
                <a:spcPts val="0"/>
              </a:spcBef>
              <a:spcAft>
                <a:spcPts val="0"/>
              </a:spcAft>
              <a:buSzPts val="1800"/>
              <a:buNone/>
              <a:defRPr sz="1800"/>
            </a:lvl2pPr>
            <a:lvl3pPr lvl="2" algn="ctr" rtl="0">
              <a:spcBef>
                <a:spcPts val="0"/>
              </a:spcBef>
              <a:spcAft>
                <a:spcPts val="0"/>
              </a:spcAft>
              <a:buSzPts val="1800"/>
              <a:buNone/>
              <a:defRPr sz="1800"/>
            </a:lvl3pPr>
            <a:lvl4pPr lvl="3" algn="ctr" rtl="0">
              <a:spcBef>
                <a:spcPts val="0"/>
              </a:spcBef>
              <a:spcAft>
                <a:spcPts val="0"/>
              </a:spcAft>
              <a:buSzPts val="1800"/>
              <a:buNone/>
              <a:defRPr sz="1800"/>
            </a:lvl4pPr>
            <a:lvl5pPr lvl="4" algn="ctr" rtl="0">
              <a:spcBef>
                <a:spcPts val="0"/>
              </a:spcBef>
              <a:spcAft>
                <a:spcPts val="0"/>
              </a:spcAft>
              <a:buSzPts val="1800"/>
              <a:buNone/>
              <a:defRPr sz="1800"/>
            </a:lvl5pPr>
            <a:lvl6pPr lvl="5" algn="ctr" rtl="0">
              <a:spcBef>
                <a:spcPts val="0"/>
              </a:spcBef>
              <a:spcAft>
                <a:spcPts val="0"/>
              </a:spcAft>
              <a:buSzPts val="1800"/>
              <a:buNone/>
              <a:defRPr sz="1800"/>
            </a:lvl6pPr>
            <a:lvl7pPr lvl="6" algn="ctr" rtl="0">
              <a:spcBef>
                <a:spcPts val="0"/>
              </a:spcBef>
              <a:spcAft>
                <a:spcPts val="0"/>
              </a:spcAft>
              <a:buSzPts val="1800"/>
              <a:buNone/>
              <a:defRPr sz="1800"/>
            </a:lvl7pPr>
            <a:lvl8pPr lvl="7" algn="ctr" rtl="0">
              <a:spcBef>
                <a:spcPts val="0"/>
              </a:spcBef>
              <a:spcAft>
                <a:spcPts val="0"/>
              </a:spcAft>
              <a:buSzPts val="1800"/>
              <a:buNone/>
              <a:defRPr sz="1800"/>
            </a:lvl8pPr>
            <a:lvl9pPr lvl="8" algn="ctr" rtl="0">
              <a:spcBef>
                <a:spcPts val="0"/>
              </a:spcBef>
              <a:spcAft>
                <a:spcPts val="0"/>
              </a:spcAft>
              <a:buSzPts val="1800"/>
              <a:buNone/>
              <a:defRPr sz="1800"/>
            </a:lvl9pPr>
          </a:lstStyle>
          <a:p>
            <a:endParaRPr/>
          </a:p>
        </p:txBody>
      </p:sp>
      <p:sp>
        <p:nvSpPr>
          <p:cNvPr id="148" name="Google Shape;148;p18"/>
          <p:cNvSpPr txBox="1">
            <a:spLocks noGrp="1"/>
          </p:cNvSpPr>
          <p:nvPr>
            <p:ph type="subTitle" idx="6"/>
          </p:nvPr>
        </p:nvSpPr>
        <p:spPr>
          <a:xfrm>
            <a:off x="5488650" y="1593500"/>
            <a:ext cx="2276700" cy="762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300"/>
              <a:buNone/>
              <a:defRPr/>
            </a:lvl1pPr>
            <a:lvl2pPr lvl="1" algn="ctr" rtl="0">
              <a:spcBef>
                <a:spcPts val="0"/>
              </a:spcBef>
              <a:spcAft>
                <a:spcPts val="0"/>
              </a:spcAft>
              <a:buSzPts val="1300"/>
              <a:buNone/>
              <a:defRPr/>
            </a:lvl2pPr>
            <a:lvl3pPr lvl="2" algn="ctr" rtl="0">
              <a:spcBef>
                <a:spcPts val="0"/>
              </a:spcBef>
              <a:spcAft>
                <a:spcPts val="0"/>
              </a:spcAft>
              <a:buSzPts val="1300"/>
              <a:buNone/>
              <a:defRPr/>
            </a:lvl3pPr>
            <a:lvl4pPr lvl="3" algn="ctr" rtl="0">
              <a:spcBef>
                <a:spcPts val="0"/>
              </a:spcBef>
              <a:spcAft>
                <a:spcPts val="0"/>
              </a:spcAft>
              <a:buSzPts val="1300"/>
              <a:buNone/>
              <a:defRPr/>
            </a:lvl4pPr>
            <a:lvl5pPr lvl="4" algn="ctr" rtl="0">
              <a:spcBef>
                <a:spcPts val="0"/>
              </a:spcBef>
              <a:spcAft>
                <a:spcPts val="0"/>
              </a:spcAft>
              <a:buSzPts val="1300"/>
              <a:buNone/>
              <a:defRPr/>
            </a:lvl5pPr>
            <a:lvl6pPr lvl="5" algn="ctr" rtl="0">
              <a:spcBef>
                <a:spcPts val="0"/>
              </a:spcBef>
              <a:spcAft>
                <a:spcPts val="0"/>
              </a:spcAft>
              <a:buSzPts val="1300"/>
              <a:buNone/>
              <a:defRPr/>
            </a:lvl6pPr>
            <a:lvl7pPr lvl="6" algn="ctr" rtl="0">
              <a:spcBef>
                <a:spcPts val="0"/>
              </a:spcBef>
              <a:spcAft>
                <a:spcPts val="0"/>
              </a:spcAft>
              <a:buSzPts val="1300"/>
              <a:buNone/>
              <a:defRPr/>
            </a:lvl7pPr>
            <a:lvl8pPr lvl="7" algn="ctr" rtl="0">
              <a:spcBef>
                <a:spcPts val="0"/>
              </a:spcBef>
              <a:spcAft>
                <a:spcPts val="0"/>
              </a:spcAft>
              <a:buSzPts val="1300"/>
              <a:buNone/>
              <a:defRPr/>
            </a:lvl8pPr>
            <a:lvl9pPr lvl="8" algn="ctr" rtl="0">
              <a:spcBef>
                <a:spcPts val="0"/>
              </a:spcBef>
              <a:spcAft>
                <a:spcPts val="0"/>
              </a:spcAft>
              <a:buSzPts val="1300"/>
              <a:buNone/>
              <a:defRPr/>
            </a:lvl9pPr>
          </a:lstStyle>
          <a:p>
            <a:endParaRPr/>
          </a:p>
        </p:txBody>
      </p:sp>
      <p:sp>
        <p:nvSpPr>
          <p:cNvPr id="149" name="Google Shape;149;p18"/>
          <p:cNvSpPr txBox="1">
            <a:spLocks noGrp="1"/>
          </p:cNvSpPr>
          <p:nvPr>
            <p:ph type="title" idx="7"/>
          </p:nvPr>
        </p:nvSpPr>
        <p:spPr>
          <a:xfrm>
            <a:off x="5488650" y="3917375"/>
            <a:ext cx="2276700" cy="468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800"/>
              <a:buNone/>
              <a:defRPr sz="1800"/>
            </a:lvl1pPr>
            <a:lvl2pPr lvl="1" algn="ctr" rtl="0">
              <a:spcBef>
                <a:spcPts val="0"/>
              </a:spcBef>
              <a:spcAft>
                <a:spcPts val="0"/>
              </a:spcAft>
              <a:buSzPts val="1800"/>
              <a:buNone/>
              <a:defRPr sz="1800"/>
            </a:lvl2pPr>
            <a:lvl3pPr lvl="2" algn="ctr" rtl="0">
              <a:spcBef>
                <a:spcPts val="0"/>
              </a:spcBef>
              <a:spcAft>
                <a:spcPts val="0"/>
              </a:spcAft>
              <a:buSzPts val="1800"/>
              <a:buNone/>
              <a:defRPr sz="1800"/>
            </a:lvl3pPr>
            <a:lvl4pPr lvl="3" algn="ctr" rtl="0">
              <a:spcBef>
                <a:spcPts val="0"/>
              </a:spcBef>
              <a:spcAft>
                <a:spcPts val="0"/>
              </a:spcAft>
              <a:buSzPts val="1800"/>
              <a:buNone/>
              <a:defRPr sz="1800"/>
            </a:lvl4pPr>
            <a:lvl5pPr lvl="4" algn="ctr" rtl="0">
              <a:spcBef>
                <a:spcPts val="0"/>
              </a:spcBef>
              <a:spcAft>
                <a:spcPts val="0"/>
              </a:spcAft>
              <a:buSzPts val="1800"/>
              <a:buNone/>
              <a:defRPr sz="1800"/>
            </a:lvl5pPr>
            <a:lvl6pPr lvl="5" algn="ctr" rtl="0">
              <a:spcBef>
                <a:spcPts val="0"/>
              </a:spcBef>
              <a:spcAft>
                <a:spcPts val="0"/>
              </a:spcAft>
              <a:buSzPts val="1800"/>
              <a:buNone/>
              <a:defRPr sz="1800"/>
            </a:lvl6pPr>
            <a:lvl7pPr lvl="6" algn="ctr" rtl="0">
              <a:spcBef>
                <a:spcPts val="0"/>
              </a:spcBef>
              <a:spcAft>
                <a:spcPts val="0"/>
              </a:spcAft>
              <a:buSzPts val="1800"/>
              <a:buNone/>
              <a:defRPr sz="1800"/>
            </a:lvl7pPr>
            <a:lvl8pPr lvl="7" algn="ctr" rtl="0">
              <a:spcBef>
                <a:spcPts val="0"/>
              </a:spcBef>
              <a:spcAft>
                <a:spcPts val="0"/>
              </a:spcAft>
              <a:buSzPts val="1800"/>
              <a:buNone/>
              <a:defRPr sz="1800"/>
            </a:lvl8pPr>
            <a:lvl9pPr lvl="8" algn="ctr" rtl="0">
              <a:spcBef>
                <a:spcPts val="0"/>
              </a:spcBef>
              <a:spcAft>
                <a:spcPts val="0"/>
              </a:spcAft>
              <a:buSzPts val="1800"/>
              <a:buNone/>
              <a:defRPr sz="1800"/>
            </a:lvl9pPr>
          </a:lstStyle>
          <a:p>
            <a:endParaRPr/>
          </a:p>
        </p:txBody>
      </p:sp>
      <p:sp>
        <p:nvSpPr>
          <p:cNvPr id="150" name="Google Shape;150;p18"/>
          <p:cNvSpPr txBox="1">
            <a:spLocks noGrp="1"/>
          </p:cNvSpPr>
          <p:nvPr>
            <p:ph type="subTitle" idx="8"/>
          </p:nvPr>
        </p:nvSpPr>
        <p:spPr>
          <a:xfrm>
            <a:off x="5488650" y="3374675"/>
            <a:ext cx="2276700" cy="6951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300"/>
              <a:buNone/>
              <a:defRPr/>
            </a:lvl1pPr>
            <a:lvl2pPr lvl="1" algn="ctr" rtl="0">
              <a:spcBef>
                <a:spcPts val="0"/>
              </a:spcBef>
              <a:spcAft>
                <a:spcPts val="0"/>
              </a:spcAft>
              <a:buSzPts val="1300"/>
              <a:buNone/>
              <a:defRPr/>
            </a:lvl2pPr>
            <a:lvl3pPr lvl="2" algn="ctr" rtl="0">
              <a:spcBef>
                <a:spcPts val="0"/>
              </a:spcBef>
              <a:spcAft>
                <a:spcPts val="0"/>
              </a:spcAft>
              <a:buSzPts val="1300"/>
              <a:buNone/>
              <a:defRPr/>
            </a:lvl3pPr>
            <a:lvl4pPr lvl="3" algn="ctr" rtl="0">
              <a:spcBef>
                <a:spcPts val="0"/>
              </a:spcBef>
              <a:spcAft>
                <a:spcPts val="0"/>
              </a:spcAft>
              <a:buSzPts val="1300"/>
              <a:buNone/>
              <a:defRPr/>
            </a:lvl4pPr>
            <a:lvl5pPr lvl="4" algn="ctr" rtl="0">
              <a:spcBef>
                <a:spcPts val="0"/>
              </a:spcBef>
              <a:spcAft>
                <a:spcPts val="0"/>
              </a:spcAft>
              <a:buSzPts val="1300"/>
              <a:buNone/>
              <a:defRPr/>
            </a:lvl5pPr>
            <a:lvl6pPr lvl="5" algn="ctr" rtl="0">
              <a:spcBef>
                <a:spcPts val="0"/>
              </a:spcBef>
              <a:spcAft>
                <a:spcPts val="0"/>
              </a:spcAft>
              <a:buSzPts val="1300"/>
              <a:buNone/>
              <a:defRPr/>
            </a:lvl6pPr>
            <a:lvl7pPr lvl="6" algn="ctr" rtl="0">
              <a:spcBef>
                <a:spcPts val="0"/>
              </a:spcBef>
              <a:spcAft>
                <a:spcPts val="0"/>
              </a:spcAft>
              <a:buSzPts val="1300"/>
              <a:buNone/>
              <a:defRPr/>
            </a:lvl7pPr>
            <a:lvl8pPr lvl="7" algn="ctr" rtl="0">
              <a:spcBef>
                <a:spcPts val="0"/>
              </a:spcBef>
              <a:spcAft>
                <a:spcPts val="0"/>
              </a:spcAft>
              <a:buSzPts val="1300"/>
              <a:buNone/>
              <a:defRPr/>
            </a:lvl8pPr>
            <a:lvl9pPr lvl="8" algn="ctr" rtl="0">
              <a:spcBef>
                <a:spcPts val="0"/>
              </a:spcBef>
              <a:spcAft>
                <a:spcPts val="0"/>
              </a:spcAft>
              <a:buSzPts val="1300"/>
              <a:buNone/>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and six columns">
  <p:cSld name="CUSTOM_2_2">
    <p:spTree>
      <p:nvGrpSpPr>
        <p:cNvPr id="1" name="Shape 151"/>
        <p:cNvGrpSpPr/>
        <p:nvPr/>
      </p:nvGrpSpPr>
      <p:grpSpPr>
        <a:xfrm>
          <a:off x="0" y="0"/>
          <a:ext cx="0" cy="0"/>
          <a:chOff x="0" y="0"/>
          <a:chExt cx="0" cy="0"/>
        </a:xfrm>
      </p:grpSpPr>
      <p:sp>
        <p:nvSpPr>
          <p:cNvPr id="152" name="Google Shape;152;p19"/>
          <p:cNvSpPr txBox="1">
            <a:spLocks noGrp="1"/>
          </p:cNvSpPr>
          <p:nvPr>
            <p:ph type="title"/>
          </p:nvPr>
        </p:nvSpPr>
        <p:spPr>
          <a:xfrm>
            <a:off x="714300" y="549600"/>
            <a:ext cx="7715400" cy="4680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53" name="Google Shape;153;p19"/>
          <p:cNvSpPr txBox="1">
            <a:spLocks noGrp="1"/>
          </p:cNvSpPr>
          <p:nvPr>
            <p:ph type="title" idx="2"/>
          </p:nvPr>
        </p:nvSpPr>
        <p:spPr>
          <a:xfrm>
            <a:off x="714300" y="1955950"/>
            <a:ext cx="2276700" cy="468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800"/>
              <a:buNone/>
              <a:defRPr sz="1800"/>
            </a:lvl1pPr>
            <a:lvl2pPr lvl="1" algn="ctr" rtl="0">
              <a:spcBef>
                <a:spcPts val="0"/>
              </a:spcBef>
              <a:spcAft>
                <a:spcPts val="0"/>
              </a:spcAft>
              <a:buSzPts val="1800"/>
              <a:buNone/>
              <a:defRPr sz="1800"/>
            </a:lvl2pPr>
            <a:lvl3pPr lvl="2" algn="ctr" rtl="0">
              <a:spcBef>
                <a:spcPts val="0"/>
              </a:spcBef>
              <a:spcAft>
                <a:spcPts val="0"/>
              </a:spcAft>
              <a:buSzPts val="1800"/>
              <a:buNone/>
              <a:defRPr sz="1800"/>
            </a:lvl3pPr>
            <a:lvl4pPr lvl="3" algn="ctr" rtl="0">
              <a:spcBef>
                <a:spcPts val="0"/>
              </a:spcBef>
              <a:spcAft>
                <a:spcPts val="0"/>
              </a:spcAft>
              <a:buSzPts val="1800"/>
              <a:buNone/>
              <a:defRPr sz="1800"/>
            </a:lvl4pPr>
            <a:lvl5pPr lvl="4" algn="ctr" rtl="0">
              <a:spcBef>
                <a:spcPts val="0"/>
              </a:spcBef>
              <a:spcAft>
                <a:spcPts val="0"/>
              </a:spcAft>
              <a:buSzPts val="1800"/>
              <a:buNone/>
              <a:defRPr sz="1800"/>
            </a:lvl5pPr>
            <a:lvl6pPr lvl="5" algn="ctr" rtl="0">
              <a:spcBef>
                <a:spcPts val="0"/>
              </a:spcBef>
              <a:spcAft>
                <a:spcPts val="0"/>
              </a:spcAft>
              <a:buSzPts val="1800"/>
              <a:buNone/>
              <a:defRPr sz="1800"/>
            </a:lvl6pPr>
            <a:lvl7pPr lvl="6" algn="ctr" rtl="0">
              <a:spcBef>
                <a:spcPts val="0"/>
              </a:spcBef>
              <a:spcAft>
                <a:spcPts val="0"/>
              </a:spcAft>
              <a:buSzPts val="1800"/>
              <a:buNone/>
              <a:defRPr sz="1800"/>
            </a:lvl7pPr>
            <a:lvl8pPr lvl="7" algn="ctr" rtl="0">
              <a:spcBef>
                <a:spcPts val="0"/>
              </a:spcBef>
              <a:spcAft>
                <a:spcPts val="0"/>
              </a:spcAft>
              <a:buSzPts val="1800"/>
              <a:buNone/>
              <a:defRPr sz="1800"/>
            </a:lvl8pPr>
            <a:lvl9pPr lvl="8" algn="ctr" rtl="0">
              <a:spcBef>
                <a:spcPts val="0"/>
              </a:spcBef>
              <a:spcAft>
                <a:spcPts val="0"/>
              </a:spcAft>
              <a:buSzPts val="1800"/>
              <a:buNone/>
              <a:defRPr sz="1800"/>
            </a:lvl9pPr>
          </a:lstStyle>
          <a:p>
            <a:endParaRPr/>
          </a:p>
        </p:txBody>
      </p:sp>
      <p:sp>
        <p:nvSpPr>
          <p:cNvPr id="154" name="Google Shape;154;p19"/>
          <p:cNvSpPr txBox="1">
            <a:spLocks noGrp="1"/>
          </p:cNvSpPr>
          <p:nvPr>
            <p:ph type="subTitle" idx="1"/>
          </p:nvPr>
        </p:nvSpPr>
        <p:spPr>
          <a:xfrm>
            <a:off x="714300" y="2314575"/>
            <a:ext cx="2276700" cy="6192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300"/>
              <a:buNone/>
              <a:defRPr/>
            </a:lvl1pPr>
            <a:lvl2pPr lvl="1" algn="ctr" rtl="0">
              <a:spcBef>
                <a:spcPts val="0"/>
              </a:spcBef>
              <a:spcAft>
                <a:spcPts val="0"/>
              </a:spcAft>
              <a:buSzPts val="1300"/>
              <a:buNone/>
              <a:defRPr/>
            </a:lvl2pPr>
            <a:lvl3pPr lvl="2" algn="ctr" rtl="0">
              <a:spcBef>
                <a:spcPts val="0"/>
              </a:spcBef>
              <a:spcAft>
                <a:spcPts val="0"/>
              </a:spcAft>
              <a:buSzPts val="1300"/>
              <a:buNone/>
              <a:defRPr/>
            </a:lvl3pPr>
            <a:lvl4pPr lvl="3" algn="ctr" rtl="0">
              <a:spcBef>
                <a:spcPts val="0"/>
              </a:spcBef>
              <a:spcAft>
                <a:spcPts val="0"/>
              </a:spcAft>
              <a:buSzPts val="1300"/>
              <a:buNone/>
              <a:defRPr/>
            </a:lvl4pPr>
            <a:lvl5pPr lvl="4" algn="ctr" rtl="0">
              <a:spcBef>
                <a:spcPts val="0"/>
              </a:spcBef>
              <a:spcAft>
                <a:spcPts val="0"/>
              </a:spcAft>
              <a:buSzPts val="1300"/>
              <a:buNone/>
              <a:defRPr/>
            </a:lvl5pPr>
            <a:lvl6pPr lvl="5" algn="ctr" rtl="0">
              <a:spcBef>
                <a:spcPts val="0"/>
              </a:spcBef>
              <a:spcAft>
                <a:spcPts val="0"/>
              </a:spcAft>
              <a:buSzPts val="1300"/>
              <a:buNone/>
              <a:defRPr/>
            </a:lvl6pPr>
            <a:lvl7pPr lvl="6" algn="ctr" rtl="0">
              <a:spcBef>
                <a:spcPts val="0"/>
              </a:spcBef>
              <a:spcAft>
                <a:spcPts val="0"/>
              </a:spcAft>
              <a:buSzPts val="1300"/>
              <a:buNone/>
              <a:defRPr/>
            </a:lvl7pPr>
            <a:lvl8pPr lvl="7" algn="ctr" rtl="0">
              <a:spcBef>
                <a:spcPts val="0"/>
              </a:spcBef>
              <a:spcAft>
                <a:spcPts val="0"/>
              </a:spcAft>
              <a:buSzPts val="1300"/>
              <a:buNone/>
              <a:defRPr/>
            </a:lvl8pPr>
            <a:lvl9pPr lvl="8" algn="ctr" rtl="0">
              <a:spcBef>
                <a:spcPts val="0"/>
              </a:spcBef>
              <a:spcAft>
                <a:spcPts val="0"/>
              </a:spcAft>
              <a:buSzPts val="1300"/>
              <a:buNone/>
              <a:defRPr/>
            </a:lvl9pPr>
          </a:lstStyle>
          <a:p>
            <a:endParaRPr/>
          </a:p>
        </p:txBody>
      </p:sp>
      <p:sp>
        <p:nvSpPr>
          <p:cNvPr id="155" name="Google Shape;155;p19"/>
          <p:cNvSpPr txBox="1">
            <a:spLocks noGrp="1"/>
          </p:cNvSpPr>
          <p:nvPr>
            <p:ph type="title" idx="3"/>
          </p:nvPr>
        </p:nvSpPr>
        <p:spPr>
          <a:xfrm>
            <a:off x="3433638" y="1955950"/>
            <a:ext cx="2276700" cy="468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800"/>
              <a:buNone/>
              <a:defRPr sz="1800"/>
            </a:lvl1pPr>
            <a:lvl2pPr lvl="1" algn="ctr" rtl="0">
              <a:spcBef>
                <a:spcPts val="0"/>
              </a:spcBef>
              <a:spcAft>
                <a:spcPts val="0"/>
              </a:spcAft>
              <a:buSzPts val="1800"/>
              <a:buNone/>
              <a:defRPr sz="1800"/>
            </a:lvl2pPr>
            <a:lvl3pPr lvl="2" algn="ctr" rtl="0">
              <a:spcBef>
                <a:spcPts val="0"/>
              </a:spcBef>
              <a:spcAft>
                <a:spcPts val="0"/>
              </a:spcAft>
              <a:buSzPts val="1800"/>
              <a:buNone/>
              <a:defRPr sz="1800"/>
            </a:lvl3pPr>
            <a:lvl4pPr lvl="3" algn="ctr" rtl="0">
              <a:spcBef>
                <a:spcPts val="0"/>
              </a:spcBef>
              <a:spcAft>
                <a:spcPts val="0"/>
              </a:spcAft>
              <a:buSzPts val="1800"/>
              <a:buNone/>
              <a:defRPr sz="1800"/>
            </a:lvl4pPr>
            <a:lvl5pPr lvl="4" algn="ctr" rtl="0">
              <a:spcBef>
                <a:spcPts val="0"/>
              </a:spcBef>
              <a:spcAft>
                <a:spcPts val="0"/>
              </a:spcAft>
              <a:buSzPts val="1800"/>
              <a:buNone/>
              <a:defRPr sz="1800"/>
            </a:lvl5pPr>
            <a:lvl6pPr lvl="5" algn="ctr" rtl="0">
              <a:spcBef>
                <a:spcPts val="0"/>
              </a:spcBef>
              <a:spcAft>
                <a:spcPts val="0"/>
              </a:spcAft>
              <a:buSzPts val="1800"/>
              <a:buNone/>
              <a:defRPr sz="1800"/>
            </a:lvl6pPr>
            <a:lvl7pPr lvl="6" algn="ctr" rtl="0">
              <a:spcBef>
                <a:spcPts val="0"/>
              </a:spcBef>
              <a:spcAft>
                <a:spcPts val="0"/>
              </a:spcAft>
              <a:buSzPts val="1800"/>
              <a:buNone/>
              <a:defRPr sz="1800"/>
            </a:lvl7pPr>
            <a:lvl8pPr lvl="7" algn="ctr" rtl="0">
              <a:spcBef>
                <a:spcPts val="0"/>
              </a:spcBef>
              <a:spcAft>
                <a:spcPts val="0"/>
              </a:spcAft>
              <a:buSzPts val="1800"/>
              <a:buNone/>
              <a:defRPr sz="1800"/>
            </a:lvl8pPr>
            <a:lvl9pPr lvl="8" algn="ctr" rtl="0">
              <a:spcBef>
                <a:spcPts val="0"/>
              </a:spcBef>
              <a:spcAft>
                <a:spcPts val="0"/>
              </a:spcAft>
              <a:buSzPts val="1800"/>
              <a:buNone/>
              <a:defRPr sz="1800"/>
            </a:lvl9pPr>
          </a:lstStyle>
          <a:p>
            <a:endParaRPr/>
          </a:p>
        </p:txBody>
      </p:sp>
      <p:sp>
        <p:nvSpPr>
          <p:cNvPr id="156" name="Google Shape;156;p19"/>
          <p:cNvSpPr txBox="1">
            <a:spLocks noGrp="1"/>
          </p:cNvSpPr>
          <p:nvPr>
            <p:ph type="subTitle" idx="4"/>
          </p:nvPr>
        </p:nvSpPr>
        <p:spPr>
          <a:xfrm>
            <a:off x="3433642" y="2314575"/>
            <a:ext cx="2276700" cy="6192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300"/>
              <a:buNone/>
              <a:defRPr/>
            </a:lvl1pPr>
            <a:lvl2pPr lvl="1" algn="ctr" rtl="0">
              <a:spcBef>
                <a:spcPts val="0"/>
              </a:spcBef>
              <a:spcAft>
                <a:spcPts val="0"/>
              </a:spcAft>
              <a:buSzPts val="1300"/>
              <a:buNone/>
              <a:defRPr/>
            </a:lvl2pPr>
            <a:lvl3pPr lvl="2" algn="ctr" rtl="0">
              <a:spcBef>
                <a:spcPts val="0"/>
              </a:spcBef>
              <a:spcAft>
                <a:spcPts val="0"/>
              </a:spcAft>
              <a:buSzPts val="1300"/>
              <a:buNone/>
              <a:defRPr/>
            </a:lvl3pPr>
            <a:lvl4pPr lvl="3" algn="ctr" rtl="0">
              <a:spcBef>
                <a:spcPts val="0"/>
              </a:spcBef>
              <a:spcAft>
                <a:spcPts val="0"/>
              </a:spcAft>
              <a:buSzPts val="1300"/>
              <a:buNone/>
              <a:defRPr/>
            </a:lvl4pPr>
            <a:lvl5pPr lvl="4" algn="ctr" rtl="0">
              <a:spcBef>
                <a:spcPts val="0"/>
              </a:spcBef>
              <a:spcAft>
                <a:spcPts val="0"/>
              </a:spcAft>
              <a:buSzPts val="1300"/>
              <a:buNone/>
              <a:defRPr/>
            </a:lvl5pPr>
            <a:lvl6pPr lvl="5" algn="ctr" rtl="0">
              <a:spcBef>
                <a:spcPts val="0"/>
              </a:spcBef>
              <a:spcAft>
                <a:spcPts val="0"/>
              </a:spcAft>
              <a:buSzPts val="1300"/>
              <a:buNone/>
              <a:defRPr/>
            </a:lvl6pPr>
            <a:lvl7pPr lvl="6" algn="ctr" rtl="0">
              <a:spcBef>
                <a:spcPts val="0"/>
              </a:spcBef>
              <a:spcAft>
                <a:spcPts val="0"/>
              </a:spcAft>
              <a:buSzPts val="1300"/>
              <a:buNone/>
              <a:defRPr/>
            </a:lvl7pPr>
            <a:lvl8pPr lvl="7" algn="ctr" rtl="0">
              <a:spcBef>
                <a:spcPts val="0"/>
              </a:spcBef>
              <a:spcAft>
                <a:spcPts val="0"/>
              </a:spcAft>
              <a:buSzPts val="1300"/>
              <a:buNone/>
              <a:defRPr/>
            </a:lvl8pPr>
            <a:lvl9pPr lvl="8" algn="ctr" rtl="0">
              <a:spcBef>
                <a:spcPts val="0"/>
              </a:spcBef>
              <a:spcAft>
                <a:spcPts val="0"/>
              </a:spcAft>
              <a:buSzPts val="1300"/>
              <a:buNone/>
              <a:defRPr/>
            </a:lvl9pPr>
          </a:lstStyle>
          <a:p>
            <a:endParaRPr/>
          </a:p>
        </p:txBody>
      </p:sp>
      <p:sp>
        <p:nvSpPr>
          <p:cNvPr id="157" name="Google Shape;157;p19"/>
          <p:cNvSpPr txBox="1">
            <a:spLocks noGrp="1"/>
          </p:cNvSpPr>
          <p:nvPr>
            <p:ph type="title" idx="5"/>
          </p:nvPr>
        </p:nvSpPr>
        <p:spPr>
          <a:xfrm>
            <a:off x="6152988" y="1955950"/>
            <a:ext cx="2276700" cy="468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800"/>
              <a:buNone/>
              <a:defRPr sz="1800"/>
            </a:lvl1pPr>
            <a:lvl2pPr lvl="1" algn="ctr" rtl="0">
              <a:spcBef>
                <a:spcPts val="0"/>
              </a:spcBef>
              <a:spcAft>
                <a:spcPts val="0"/>
              </a:spcAft>
              <a:buSzPts val="1800"/>
              <a:buNone/>
              <a:defRPr sz="1800"/>
            </a:lvl2pPr>
            <a:lvl3pPr lvl="2" algn="ctr" rtl="0">
              <a:spcBef>
                <a:spcPts val="0"/>
              </a:spcBef>
              <a:spcAft>
                <a:spcPts val="0"/>
              </a:spcAft>
              <a:buSzPts val="1800"/>
              <a:buNone/>
              <a:defRPr sz="1800"/>
            </a:lvl3pPr>
            <a:lvl4pPr lvl="3" algn="ctr" rtl="0">
              <a:spcBef>
                <a:spcPts val="0"/>
              </a:spcBef>
              <a:spcAft>
                <a:spcPts val="0"/>
              </a:spcAft>
              <a:buSzPts val="1800"/>
              <a:buNone/>
              <a:defRPr sz="1800"/>
            </a:lvl4pPr>
            <a:lvl5pPr lvl="4" algn="ctr" rtl="0">
              <a:spcBef>
                <a:spcPts val="0"/>
              </a:spcBef>
              <a:spcAft>
                <a:spcPts val="0"/>
              </a:spcAft>
              <a:buSzPts val="1800"/>
              <a:buNone/>
              <a:defRPr sz="1800"/>
            </a:lvl5pPr>
            <a:lvl6pPr lvl="5" algn="ctr" rtl="0">
              <a:spcBef>
                <a:spcPts val="0"/>
              </a:spcBef>
              <a:spcAft>
                <a:spcPts val="0"/>
              </a:spcAft>
              <a:buSzPts val="1800"/>
              <a:buNone/>
              <a:defRPr sz="1800"/>
            </a:lvl6pPr>
            <a:lvl7pPr lvl="6" algn="ctr" rtl="0">
              <a:spcBef>
                <a:spcPts val="0"/>
              </a:spcBef>
              <a:spcAft>
                <a:spcPts val="0"/>
              </a:spcAft>
              <a:buSzPts val="1800"/>
              <a:buNone/>
              <a:defRPr sz="1800"/>
            </a:lvl7pPr>
            <a:lvl8pPr lvl="7" algn="ctr" rtl="0">
              <a:spcBef>
                <a:spcPts val="0"/>
              </a:spcBef>
              <a:spcAft>
                <a:spcPts val="0"/>
              </a:spcAft>
              <a:buSzPts val="1800"/>
              <a:buNone/>
              <a:defRPr sz="1800"/>
            </a:lvl8pPr>
            <a:lvl9pPr lvl="8" algn="ctr" rtl="0">
              <a:spcBef>
                <a:spcPts val="0"/>
              </a:spcBef>
              <a:spcAft>
                <a:spcPts val="0"/>
              </a:spcAft>
              <a:buSzPts val="1800"/>
              <a:buNone/>
              <a:defRPr sz="1800"/>
            </a:lvl9pPr>
          </a:lstStyle>
          <a:p>
            <a:endParaRPr/>
          </a:p>
        </p:txBody>
      </p:sp>
      <p:sp>
        <p:nvSpPr>
          <p:cNvPr id="158" name="Google Shape;158;p19"/>
          <p:cNvSpPr txBox="1">
            <a:spLocks noGrp="1"/>
          </p:cNvSpPr>
          <p:nvPr>
            <p:ph type="subTitle" idx="6"/>
          </p:nvPr>
        </p:nvSpPr>
        <p:spPr>
          <a:xfrm>
            <a:off x="6152996" y="2314575"/>
            <a:ext cx="2276700" cy="6192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300"/>
              <a:buNone/>
              <a:defRPr/>
            </a:lvl1pPr>
            <a:lvl2pPr lvl="1" algn="ctr" rtl="0">
              <a:spcBef>
                <a:spcPts val="0"/>
              </a:spcBef>
              <a:spcAft>
                <a:spcPts val="0"/>
              </a:spcAft>
              <a:buSzPts val="1300"/>
              <a:buNone/>
              <a:defRPr/>
            </a:lvl2pPr>
            <a:lvl3pPr lvl="2" algn="ctr" rtl="0">
              <a:spcBef>
                <a:spcPts val="0"/>
              </a:spcBef>
              <a:spcAft>
                <a:spcPts val="0"/>
              </a:spcAft>
              <a:buSzPts val="1300"/>
              <a:buNone/>
              <a:defRPr/>
            </a:lvl3pPr>
            <a:lvl4pPr lvl="3" algn="ctr" rtl="0">
              <a:spcBef>
                <a:spcPts val="0"/>
              </a:spcBef>
              <a:spcAft>
                <a:spcPts val="0"/>
              </a:spcAft>
              <a:buSzPts val="1300"/>
              <a:buNone/>
              <a:defRPr/>
            </a:lvl4pPr>
            <a:lvl5pPr lvl="4" algn="ctr" rtl="0">
              <a:spcBef>
                <a:spcPts val="0"/>
              </a:spcBef>
              <a:spcAft>
                <a:spcPts val="0"/>
              </a:spcAft>
              <a:buSzPts val="1300"/>
              <a:buNone/>
              <a:defRPr/>
            </a:lvl5pPr>
            <a:lvl6pPr lvl="5" algn="ctr" rtl="0">
              <a:spcBef>
                <a:spcPts val="0"/>
              </a:spcBef>
              <a:spcAft>
                <a:spcPts val="0"/>
              </a:spcAft>
              <a:buSzPts val="1300"/>
              <a:buNone/>
              <a:defRPr/>
            </a:lvl6pPr>
            <a:lvl7pPr lvl="6" algn="ctr" rtl="0">
              <a:spcBef>
                <a:spcPts val="0"/>
              </a:spcBef>
              <a:spcAft>
                <a:spcPts val="0"/>
              </a:spcAft>
              <a:buSzPts val="1300"/>
              <a:buNone/>
              <a:defRPr/>
            </a:lvl7pPr>
            <a:lvl8pPr lvl="7" algn="ctr" rtl="0">
              <a:spcBef>
                <a:spcPts val="0"/>
              </a:spcBef>
              <a:spcAft>
                <a:spcPts val="0"/>
              </a:spcAft>
              <a:buSzPts val="1300"/>
              <a:buNone/>
              <a:defRPr/>
            </a:lvl8pPr>
            <a:lvl9pPr lvl="8" algn="ctr" rtl="0">
              <a:spcBef>
                <a:spcPts val="0"/>
              </a:spcBef>
              <a:spcAft>
                <a:spcPts val="0"/>
              </a:spcAft>
              <a:buSzPts val="1300"/>
              <a:buNone/>
              <a:defRPr/>
            </a:lvl9pPr>
          </a:lstStyle>
          <a:p>
            <a:endParaRPr/>
          </a:p>
        </p:txBody>
      </p:sp>
      <p:sp>
        <p:nvSpPr>
          <p:cNvPr id="159" name="Google Shape;159;p19"/>
          <p:cNvSpPr txBox="1">
            <a:spLocks noGrp="1"/>
          </p:cNvSpPr>
          <p:nvPr>
            <p:ph type="title" idx="7"/>
          </p:nvPr>
        </p:nvSpPr>
        <p:spPr>
          <a:xfrm>
            <a:off x="714300" y="3759975"/>
            <a:ext cx="2276700" cy="468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800"/>
              <a:buNone/>
              <a:defRPr sz="1800"/>
            </a:lvl1pPr>
            <a:lvl2pPr lvl="1" algn="ctr" rtl="0">
              <a:spcBef>
                <a:spcPts val="0"/>
              </a:spcBef>
              <a:spcAft>
                <a:spcPts val="0"/>
              </a:spcAft>
              <a:buSzPts val="1800"/>
              <a:buNone/>
              <a:defRPr sz="1800"/>
            </a:lvl2pPr>
            <a:lvl3pPr lvl="2" algn="ctr" rtl="0">
              <a:spcBef>
                <a:spcPts val="0"/>
              </a:spcBef>
              <a:spcAft>
                <a:spcPts val="0"/>
              </a:spcAft>
              <a:buSzPts val="1800"/>
              <a:buNone/>
              <a:defRPr sz="1800"/>
            </a:lvl3pPr>
            <a:lvl4pPr lvl="3" algn="ctr" rtl="0">
              <a:spcBef>
                <a:spcPts val="0"/>
              </a:spcBef>
              <a:spcAft>
                <a:spcPts val="0"/>
              </a:spcAft>
              <a:buSzPts val="1800"/>
              <a:buNone/>
              <a:defRPr sz="1800"/>
            </a:lvl4pPr>
            <a:lvl5pPr lvl="4" algn="ctr" rtl="0">
              <a:spcBef>
                <a:spcPts val="0"/>
              </a:spcBef>
              <a:spcAft>
                <a:spcPts val="0"/>
              </a:spcAft>
              <a:buSzPts val="1800"/>
              <a:buNone/>
              <a:defRPr sz="1800"/>
            </a:lvl5pPr>
            <a:lvl6pPr lvl="5" algn="ctr" rtl="0">
              <a:spcBef>
                <a:spcPts val="0"/>
              </a:spcBef>
              <a:spcAft>
                <a:spcPts val="0"/>
              </a:spcAft>
              <a:buSzPts val="1800"/>
              <a:buNone/>
              <a:defRPr sz="1800"/>
            </a:lvl6pPr>
            <a:lvl7pPr lvl="6" algn="ctr" rtl="0">
              <a:spcBef>
                <a:spcPts val="0"/>
              </a:spcBef>
              <a:spcAft>
                <a:spcPts val="0"/>
              </a:spcAft>
              <a:buSzPts val="1800"/>
              <a:buNone/>
              <a:defRPr sz="1800"/>
            </a:lvl7pPr>
            <a:lvl8pPr lvl="7" algn="ctr" rtl="0">
              <a:spcBef>
                <a:spcPts val="0"/>
              </a:spcBef>
              <a:spcAft>
                <a:spcPts val="0"/>
              </a:spcAft>
              <a:buSzPts val="1800"/>
              <a:buNone/>
              <a:defRPr sz="1800"/>
            </a:lvl8pPr>
            <a:lvl9pPr lvl="8" algn="ctr" rtl="0">
              <a:spcBef>
                <a:spcPts val="0"/>
              </a:spcBef>
              <a:spcAft>
                <a:spcPts val="0"/>
              </a:spcAft>
              <a:buSzPts val="1800"/>
              <a:buNone/>
              <a:defRPr sz="1800"/>
            </a:lvl9pPr>
          </a:lstStyle>
          <a:p>
            <a:endParaRPr/>
          </a:p>
        </p:txBody>
      </p:sp>
      <p:sp>
        <p:nvSpPr>
          <p:cNvPr id="160" name="Google Shape;160;p19"/>
          <p:cNvSpPr txBox="1">
            <a:spLocks noGrp="1"/>
          </p:cNvSpPr>
          <p:nvPr>
            <p:ph type="subTitle" idx="8"/>
          </p:nvPr>
        </p:nvSpPr>
        <p:spPr>
          <a:xfrm>
            <a:off x="714300" y="4118600"/>
            <a:ext cx="2276700" cy="6192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300"/>
              <a:buNone/>
              <a:defRPr/>
            </a:lvl1pPr>
            <a:lvl2pPr lvl="1" algn="ctr" rtl="0">
              <a:spcBef>
                <a:spcPts val="0"/>
              </a:spcBef>
              <a:spcAft>
                <a:spcPts val="0"/>
              </a:spcAft>
              <a:buSzPts val="1300"/>
              <a:buNone/>
              <a:defRPr/>
            </a:lvl2pPr>
            <a:lvl3pPr lvl="2" algn="ctr" rtl="0">
              <a:spcBef>
                <a:spcPts val="0"/>
              </a:spcBef>
              <a:spcAft>
                <a:spcPts val="0"/>
              </a:spcAft>
              <a:buSzPts val="1300"/>
              <a:buNone/>
              <a:defRPr/>
            </a:lvl3pPr>
            <a:lvl4pPr lvl="3" algn="ctr" rtl="0">
              <a:spcBef>
                <a:spcPts val="0"/>
              </a:spcBef>
              <a:spcAft>
                <a:spcPts val="0"/>
              </a:spcAft>
              <a:buSzPts val="1300"/>
              <a:buNone/>
              <a:defRPr/>
            </a:lvl4pPr>
            <a:lvl5pPr lvl="4" algn="ctr" rtl="0">
              <a:spcBef>
                <a:spcPts val="0"/>
              </a:spcBef>
              <a:spcAft>
                <a:spcPts val="0"/>
              </a:spcAft>
              <a:buSzPts val="1300"/>
              <a:buNone/>
              <a:defRPr/>
            </a:lvl5pPr>
            <a:lvl6pPr lvl="5" algn="ctr" rtl="0">
              <a:spcBef>
                <a:spcPts val="0"/>
              </a:spcBef>
              <a:spcAft>
                <a:spcPts val="0"/>
              </a:spcAft>
              <a:buSzPts val="1300"/>
              <a:buNone/>
              <a:defRPr/>
            </a:lvl6pPr>
            <a:lvl7pPr lvl="6" algn="ctr" rtl="0">
              <a:spcBef>
                <a:spcPts val="0"/>
              </a:spcBef>
              <a:spcAft>
                <a:spcPts val="0"/>
              </a:spcAft>
              <a:buSzPts val="1300"/>
              <a:buNone/>
              <a:defRPr/>
            </a:lvl7pPr>
            <a:lvl8pPr lvl="7" algn="ctr" rtl="0">
              <a:spcBef>
                <a:spcPts val="0"/>
              </a:spcBef>
              <a:spcAft>
                <a:spcPts val="0"/>
              </a:spcAft>
              <a:buSzPts val="1300"/>
              <a:buNone/>
              <a:defRPr/>
            </a:lvl8pPr>
            <a:lvl9pPr lvl="8" algn="ctr" rtl="0">
              <a:spcBef>
                <a:spcPts val="0"/>
              </a:spcBef>
              <a:spcAft>
                <a:spcPts val="0"/>
              </a:spcAft>
              <a:buSzPts val="1300"/>
              <a:buNone/>
              <a:defRPr/>
            </a:lvl9pPr>
          </a:lstStyle>
          <a:p>
            <a:endParaRPr/>
          </a:p>
        </p:txBody>
      </p:sp>
      <p:sp>
        <p:nvSpPr>
          <p:cNvPr id="161" name="Google Shape;161;p19"/>
          <p:cNvSpPr txBox="1">
            <a:spLocks noGrp="1"/>
          </p:cNvSpPr>
          <p:nvPr>
            <p:ph type="title" idx="9"/>
          </p:nvPr>
        </p:nvSpPr>
        <p:spPr>
          <a:xfrm>
            <a:off x="3433638" y="3759975"/>
            <a:ext cx="2276700" cy="468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800"/>
              <a:buNone/>
              <a:defRPr sz="1800"/>
            </a:lvl1pPr>
            <a:lvl2pPr lvl="1" algn="ctr" rtl="0">
              <a:spcBef>
                <a:spcPts val="0"/>
              </a:spcBef>
              <a:spcAft>
                <a:spcPts val="0"/>
              </a:spcAft>
              <a:buSzPts val="1800"/>
              <a:buNone/>
              <a:defRPr sz="1800"/>
            </a:lvl2pPr>
            <a:lvl3pPr lvl="2" algn="ctr" rtl="0">
              <a:spcBef>
                <a:spcPts val="0"/>
              </a:spcBef>
              <a:spcAft>
                <a:spcPts val="0"/>
              </a:spcAft>
              <a:buSzPts val="1800"/>
              <a:buNone/>
              <a:defRPr sz="1800"/>
            </a:lvl3pPr>
            <a:lvl4pPr lvl="3" algn="ctr" rtl="0">
              <a:spcBef>
                <a:spcPts val="0"/>
              </a:spcBef>
              <a:spcAft>
                <a:spcPts val="0"/>
              </a:spcAft>
              <a:buSzPts val="1800"/>
              <a:buNone/>
              <a:defRPr sz="1800"/>
            </a:lvl4pPr>
            <a:lvl5pPr lvl="4" algn="ctr" rtl="0">
              <a:spcBef>
                <a:spcPts val="0"/>
              </a:spcBef>
              <a:spcAft>
                <a:spcPts val="0"/>
              </a:spcAft>
              <a:buSzPts val="1800"/>
              <a:buNone/>
              <a:defRPr sz="1800"/>
            </a:lvl5pPr>
            <a:lvl6pPr lvl="5" algn="ctr" rtl="0">
              <a:spcBef>
                <a:spcPts val="0"/>
              </a:spcBef>
              <a:spcAft>
                <a:spcPts val="0"/>
              </a:spcAft>
              <a:buSzPts val="1800"/>
              <a:buNone/>
              <a:defRPr sz="1800"/>
            </a:lvl6pPr>
            <a:lvl7pPr lvl="6" algn="ctr" rtl="0">
              <a:spcBef>
                <a:spcPts val="0"/>
              </a:spcBef>
              <a:spcAft>
                <a:spcPts val="0"/>
              </a:spcAft>
              <a:buSzPts val="1800"/>
              <a:buNone/>
              <a:defRPr sz="1800"/>
            </a:lvl7pPr>
            <a:lvl8pPr lvl="7" algn="ctr" rtl="0">
              <a:spcBef>
                <a:spcPts val="0"/>
              </a:spcBef>
              <a:spcAft>
                <a:spcPts val="0"/>
              </a:spcAft>
              <a:buSzPts val="1800"/>
              <a:buNone/>
              <a:defRPr sz="1800"/>
            </a:lvl8pPr>
            <a:lvl9pPr lvl="8" algn="ctr" rtl="0">
              <a:spcBef>
                <a:spcPts val="0"/>
              </a:spcBef>
              <a:spcAft>
                <a:spcPts val="0"/>
              </a:spcAft>
              <a:buSzPts val="1800"/>
              <a:buNone/>
              <a:defRPr sz="1800"/>
            </a:lvl9pPr>
          </a:lstStyle>
          <a:p>
            <a:endParaRPr/>
          </a:p>
        </p:txBody>
      </p:sp>
      <p:sp>
        <p:nvSpPr>
          <p:cNvPr id="162" name="Google Shape;162;p19"/>
          <p:cNvSpPr txBox="1">
            <a:spLocks noGrp="1"/>
          </p:cNvSpPr>
          <p:nvPr>
            <p:ph type="subTitle" idx="13"/>
          </p:nvPr>
        </p:nvSpPr>
        <p:spPr>
          <a:xfrm>
            <a:off x="3433642" y="4118600"/>
            <a:ext cx="2276700" cy="6192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300"/>
              <a:buNone/>
              <a:defRPr/>
            </a:lvl1pPr>
            <a:lvl2pPr lvl="1" algn="ctr" rtl="0">
              <a:spcBef>
                <a:spcPts val="0"/>
              </a:spcBef>
              <a:spcAft>
                <a:spcPts val="0"/>
              </a:spcAft>
              <a:buSzPts val="1300"/>
              <a:buNone/>
              <a:defRPr/>
            </a:lvl2pPr>
            <a:lvl3pPr lvl="2" algn="ctr" rtl="0">
              <a:spcBef>
                <a:spcPts val="0"/>
              </a:spcBef>
              <a:spcAft>
                <a:spcPts val="0"/>
              </a:spcAft>
              <a:buSzPts val="1300"/>
              <a:buNone/>
              <a:defRPr/>
            </a:lvl3pPr>
            <a:lvl4pPr lvl="3" algn="ctr" rtl="0">
              <a:spcBef>
                <a:spcPts val="0"/>
              </a:spcBef>
              <a:spcAft>
                <a:spcPts val="0"/>
              </a:spcAft>
              <a:buSzPts val="1300"/>
              <a:buNone/>
              <a:defRPr/>
            </a:lvl4pPr>
            <a:lvl5pPr lvl="4" algn="ctr" rtl="0">
              <a:spcBef>
                <a:spcPts val="0"/>
              </a:spcBef>
              <a:spcAft>
                <a:spcPts val="0"/>
              </a:spcAft>
              <a:buSzPts val="1300"/>
              <a:buNone/>
              <a:defRPr/>
            </a:lvl5pPr>
            <a:lvl6pPr lvl="5" algn="ctr" rtl="0">
              <a:spcBef>
                <a:spcPts val="0"/>
              </a:spcBef>
              <a:spcAft>
                <a:spcPts val="0"/>
              </a:spcAft>
              <a:buSzPts val="1300"/>
              <a:buNone/>
              <a:defRPr/>
            </a:lvl6pPr>
            <a:lvl7pPr lvl="6" algn="ctr" rtl="0">
              <a:spcBef>
                <a:spcPts val="0"/>
              </a:spcBef>
              <a:spcAft>
                <a:spcPts val="0"/>
              </a:spcAft>
              <a:buSzPts val="1300"/>
              <a:buNone/>
              <a:defRPr/>
            </a:lvl7pPr>
            <a:lvl8pPr lvl="7" algn="ctr" rtl="0">
              <a:spcBef>
                <a:spcPts val="0"/>
              </a:spcBef>
              <a:spcAft>
                <a:spcPts val="0"/>
              </a:spcAft>
              <a:buSzPts val="1300"/>
              <a:buNone/>
              <a:defRPr/>
            </a:lvl8pPr>
            <a:lvl9pPr lvl="8" algn="ctr" rtl="0">
              <a:spcBef>
                <a:spcPts val="0"/>
              </a:spcBef>
              <a:spcAft>
                <a:spcPts val="0"/>
              </a:spcAft>
              <a:buSzPts val="1300"/>
              <a:buNone/>
              <a:defRPr/>
            </a:lvl9pPr>
          </a:lstStyle>
          <a:p>
            <a:endParaRPr/>
          </a:p>
        </p:txBody>
      </p:sp>
      <p:sp>
        <p:nvSpPr>
          <p:cNvPr id="163" name="Google Shape;163;p19"/>
          <p:cNvSpPr txBox="1">
            <a:spLocks noGrp="1"/>
          </p:cNvSpPr>
          <p:nvPr>
            <p:ph type="title" idx="14"/>
          </p:nvPr>
        </p:nvSpPr>
        <p:spPr>
          <a:xfrm>
            <a:off x="6152988" y="3759975"/>
            <a:ext cx="2276700" cy="468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800"/>
              <a:buNone/>
              <a:defRPr sz="1800"/>
            </a:lvl1pPr>
            <a:lvl2pPr lvl="1" algn="ctr" rtl="0">
              <a:spcBef>
                <a:spcPts val="0"/>
              </a:spcBef>
              <a:spcAft>
                <a:spcPts val="0"/>
              </a:spcAft>
              <a:buSzPts val="1800"/>
              <a:buNone/>
              <a:defRPr sz="1800"/>
            </a:lvl2pPr>
            <a:lvl3pPr lvl="2" algn="ctr" rtl="0">
              <a:spcBef>
                <a:spcPts val="0"/>
              </a:spcBef>
              <a:spcAft>
                <a:spcPts val="0"/>
              </a:spcAft>
              <a:buSzPts val="1800"/>
              <a:buNone/>
              <a:defRPr sz="1800"/>
            </a:lvl3pPr>
            <a:lvl4pPr lvl="3" algn="ctr" rtl="0">
              <a:spcBef>
                <a:spcPts val="0"/>
              </a:spcBef>
              <a:spcAft>
                <a:spcPts val="0"/>
              </a:spcAft>
              <a:buSzPts val="1800"/>
              <a:buNone/>
              <a:defRPr sz="1800"/>
            </a:lvl4pPr>
            <a:lvl5pPr lvl="4" algn="ctr" rtl="0">
              <a:spcBef>
                <a:spcPts val="0"/>
              </a:spcBef>
              <a:spcAft>
                <a:spcPts val="0"/>
              </a:spcAft>
              <a:buSzPts val="1800"/>
              <a:buNone/>
              <a:defRPr sz="1800"/>
            </a:lvl5pPr>
            <a:lvl6pPr lvl="5" algn="ctr" rtl="0">
              <a:spcBef>
                <a:spcPts val="0"/>
              </a:spcBef>
              <a:spcAft>
                <a:spcPts val="0"/>
              </a:spcAft>
              <a:buSzPts val="1800"/>
              <a:buNone/>
              <a:defRPr sz="1800"/>
            </a:lvl6pPr>
            <a:lvl7pPr lvl="6" algn="ctr" rtl="0">
              <a:spcBef>
                <a:spcPts val="0"/>
              </a:spcBef>
              <a:spcAft>
                <a:spcPts val="0"/>
              </a:spcAft>
              <a:buSzPts val="1800"/>
              <a:buNone/>
              <a:defRPr sz="1800"/>
            </a:lvl7pPr>
            <a:lvl8pPr lvl="7" algn="ctr" rtl="0">
              <a:spcBef>
                <a:spcPts val="0"/>
              </a:spcBef>
              <a:spcAft>
                <a:spcPts val="0"/>
              </a:spcAft>
              <a:buSzPts val="1800"/>
              <a:buNone/>
              <a:defRPr sz="1800"/>
            </a:lvl8pPr>
            <a:lvl9pPr lvl="8" algn="ctr" rtl="0">
              <a:spcBef>
                <a:spcPts val="0"/>
              </a:spcBef>
              <a:spcAft>
                <a:spcPts val="0"/>
              </a:spcAft>
              <a:buSzPts val="1800"/>
              <a:buNone/>
              <a:defRPr sz="1800"/>
            </a:lvl9pPr>
          </a:lstStyle>
          <a:p>
            <a:endParaRPr/>
          </a:p>
        </p:txBody>
      </p:sp>
      <p:sp>
        <p:nvSpPr>
          <p:cNvPr id="164" name="Google Shape;164;p19"/>
          <p:cNvSpPr txBox="1">
            <a:spLocks noGrp="1"/>
          </p:cNvSpPr>
          <p:nvPr>
            <p:ph type="subTitle" idx="15"/>
          </p:nvPr>
        </p:nvSpPr>
        <p:spPr>
          <a:xfrm>
            <a:off x="6152996" y="4118600"/>
            <a:ext cx="2276700" cy="6192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300"/>
              <a:buNone/>
              <a:defRPr/>
            </a:lvl1pPr>
            <a:lvl2pPr lvl="1" algn="ctr" rtl="0">
              <a:spcBef>
                <a:spcPts val="0"/>
              </a:spcBef>
              <a:spcAft>
                <a:spcPts val="0"/>
              </a:spcAft>
              <a:buSzPts val="1300"/>
              <a:buNone/>
              <a:defRPr/>
            </a:lvl2pPr>
            <a:lvl3pPr lvl="2" algn="ctr" rtl="0">
              <a:spcBef>
                <a:spcPts val="0"/>
              </a:spcBef>
              <a:spcAft>
                <a:spcPts val="0"/>
              </a:spcAft>
              <a:buSzPts val="1300"/>
              <a:buNone/>
              <a:defRPr/>
            </a:lvl3pPr>
            <a:lvl4pPr lvl="3" algn="ctr" rtl="0">
              <a:spcBef>
                <a:spcPts val="0"/>
              </a:spcBef>
              <a:spcAft>
                <a:spcPts val="0"/>
              </a:spcAft>
              <a:buSzPts val="1300"/>
              <a:buNone/>
              <a:defRPr/>
            </a:lvl4pPr>
            <a:lvl5pPr lvl="4" algn="ctr" rtl="0">
              <a:spcBef>
                <a:spcPts val="0"/>
              </a:spcBef>
              <a:spcAft>
                <a:spcPts val="0"/>
              </a:spcAft>
              <a:buSzPts val="1300"/>
              <a:buNone/>
              <a:defRPr/>
            </a:lvl5pPr>
            <a:lvl6pPr lvl="5" algn="ctr" rtl="0">
              <a:spcBef>
                <a:spcPts val="0"/>
              </a:spcBef>
              <a:spcAft>
                <a:spcPts val="0"/>
              </a:spcAft>
              <a:buSzPts val="1300"/>
              <a:buNone/>
              <a:defRPr/>
            </a:lvl6pPr>
            <a:lvl7pPr lvl="6" algn="ctr" rtl="0">
              <a:spcBef>
                <a:spcPts val="0"/>
              </a:spcBef>
              <a:spcAft>
                <a:spcPts val="0"/>
              </a:spcAft>
              <a:buSzPts val="1300"/>
              <a:buNone/>
              <a:defRPr/>
            </a:lvl7pPr>
            <a:lvl8pPr lvl="7" algn="ctr" rtl="0">
              <a:spcBef>
                <a:spcPts val="0"/>
              </a:spcBef>
              <a:spcAft>
                <a:spcPts val="0"/>
              </a:spcAft>
              <a:buSzPts val="1300"/>
              <a:buNone/>
              <a:defRPr/>
            </a:lvl8pPr>
            <a:lvl9pPr lvl="8" algn="ctr" rtl="0">
              <a:spcBef>
                <a:spcPts val="0"/>
              </a:spcBef>
              <a:spcAft>
                <a:spcPts val="0"/>
              </a:spcAft>
              <a:buSzPts val="1300"/>
              <a:buNone/>
              <a:defRPr/>
            </a:lvl9pPr>
          </a:lstStyle>
          <a:p>
            <a:endParaRPr/>
          </a:p>
        </p:txBody>
      </p:sp>
      <p:grpSp>
        <p:nvGrpSpPr>
          <p:cNvPr id="165" name="Google Shape;165;p19"/>
          <p:cNvGrpSpPr/>
          <p:nvPr/>
        </p:nvGrpSpPr>
        <p:grpSpPr>
          <a:xfrm>
            <a:off x="-25" y="0"/>
            <a:ext cx="9144020" cy="342900"/>
            <a:chOff x="-25" y="0"/>
            <a:chExt cx="9144020" cy="342900"/>
          </a:xfrm>
        </p:grpSpPr>
        <p:sp>
          <p:nvSpPr>
            <p:cNvPr id="166" name="Google Shape;166;p19"/>
            <p:cNvSpPr/>
            <p:nvPr/>
          </p:nvSpPr>
          <p:spPr>
            <a:xfrm>
              <a:off x="-25" y="0"/>
              <a:ext cx="9144020" cy="342900"/>
            </a:xfrm>
            <a:custGeom>
              <a:avLst/>
              <a:gdLst/>
              <a:ahLst/>
              <a:cxnLst/>
              <a:rect l="l" t="t" r="r" b="b"/>
              <a:pathLst>
                <a:path w="43778" h="1407" extrusionOk="0">
                  <a:moveTo>
                    <a:pt x="0" y="0"/>
                  </a:moveTo>
                  <a:lnTo>
                    <a:pt x="0" y="1406"/>
                  </a:lnTo>
                  <a:lnTo>
                    <a:pt x="43777" y="1406"/>
                  </a:lnTo>
                  <a:lnTo>
                    <a:pt x="4377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67" name="Google Shape;167;p19"/>
            <p:cNvGrpSpPr/>
            <p:nvPr/>
          </p:nvGrpSpPr>
          <p:grpSpPr>
            <a:xfrm>
              <a:off x="215975" y="111150"/>
              <a:ext cx="642950" cy="120600"/>
              <a:chOff x="215975" y="152625"/>
              <a:chExt cx="642950" cy="120600"/>
            </a:xfrm>
          </p:grpSpPr>
          <p:sp>
            <p:nvSpPr>
              <p:cNvPr id="168" name="Google Shape;168;p19"/>
              <p:cNvSpPr/>
              <p:nvPr/>
            </p:nvSpPr>
            <p:spPr>
              <a:xfrm>
                <a:off x="215975" y="152625"/>
                <a:ext cx="120600" cy="120600"/>
              </a:xfrm>
              <a:prstGeom prst="ellipse">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 name="Google Shape;169;p19"/>
              <p:cNvSpPr/>
              <p:nvPr/>
            </p:nvSpPr>
            <p:spPr>
              <a:xfrm>
                <a:off x="477150" y="152625"/>
                <a:ext cx="120600" cy="120600"/>
              </a:xfrm>
              <a:prstGeom prst="ellipse">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 name="Google Shape;170;p19"/>
              <p:cNvSpPr/>
              <p:nvPr/>
            </p:nvSpPr>
            <p:spPr>
              <a:xfrm>
                <a:off x="738325" y="152625"/>
                <a:ext cx="120600" cy="1206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71" name="Google Shape;171;p19"/>
          <p:cNvGrpSpPr/>
          <p:nvPr/>
        </p:nvGrpSpPr>
        <p:grpSpPr>
          <a:xfrm>
            <a:off x="66650" y="204750"/>
            <a:ext cx="9077378" cy="4938900"/>
            <a:chOff x="104750" y="204750"/>
            <a:chExt cx="9077378" cy="4938900"/>
          </a:xfrm>
        </p:grpSpPr>
        <p:grpSp>
          <p:nvGrpSpPr>
            <p:cNvPr id="172" name="Google Shape;172;p19"/>
            <p:cNvGrpSpPr/>
            <p:nvPr/>
          </p:nvGrpSpPr>
          <p:grpSpPr>
            <a:xfrm>
              <a:off x="104750" y="206700"/>
              <a:ext cx="9077378" cy="342900"/>
              <a:chOff x="-25" y="0"/>
              <a:chExt cx="9182983" cy="342900"/>
            </a:xfrm>
          </p:grpSpPr>
          <p:sp>
            <p:nvSpPr>
              <p:cNvPr id="173" name="Google Shape;173;p19"/>
              <p:cNvSpPr/>
              <p:nvPr/>
            </p:nvSpPr>
            <p:spPr>
              <a:xfrm>
                <a:off x="-25" y="0"/>
                <a:ext cx="9182983" cy="342900"/>
              </a:xfrm>
              <a:custGeom>
                <a:avLst/>
                <a:gdLst/>
                <a:ahLst/>
                <a:cxnLst/>
                <a:rect l="l" t="t" r="r" b="b"/>
                <a:pathLst>
                  <a:path w="43778" h="1407" extrusionOk="0">
                    <a:moveTo>
                      <a:pt x="0" y="0"/>
                    </a:moveTo>
                    <a:lnTo>
                      <a:pt x="0" y="1406"/>
                    </a:lnTo>
                    <a:lnTo>
                      <a:pt x="43777" y="1406"/>
                    </a:lnTo>
                    <a:lnTo>
                      <a:pt x="43777"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74" name="Google Shape;174;p19"/>
              <p:cNvGrpSpPr/>
              <p:nvPr/>
            </p:nvGrpSpPr>
            <p:grpSpPr>
              <a:xfrm>
                <a:off x="215975" y="111150"/>
                <a:ext cx="642950" cy="120600"/>
                <a:chOff x="215975" y="152625"/>
                <a:chExt cx="642950" cy="120600"/>
              </a:xfrm>
            </p:grpSpPr>
            <p:sp>
              <p:nvSpPr>
                <p:cNvPr id="175" name="Google Shape;175;p19"/>
                <p:cNvSpPr/>
                <p:nvPr/>
              </p:nvSpPr>
              <p:spPr>
                <a:xfrm>
                  <a:off x="215975" y="152625"/>
                  <a:ext cx="120600" cy="1206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 name="Google Shape;176;p19"/>
                <p:cNvSpPr/>
                <p:nvPr/>
              </p:nvSpPr>
              <p:spPr>
                <a:xfrm>
                  <a:off x="477150" y="152625"/>
                  <a:ext cx="120600" cy="1206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 name="Google Shape;177;p19"/>
                <p:cNvSpPr/>
                <p:nvPr/>
              </p:nvSpPr>
              <p:spPr>
                <a:xfrm>
                  <a:off x="738325" y="152625"/>
                  <a:ext cx="120600" cy="1206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cxnSp>
          <p:nvCxnSpPr>
            <p:cNvPr id="178" name="Google Shape;178;p19"/>
            <p:cNvCxnSpPr/>
            <p:nvPr/>
          </p:nvCxnSpPr>
          <p:spPr>
            <a:xfrm>
              <a:off x="104775" y="204750"/>
              <a:ext cx="0" cy="4938900"/>
            </a:xfrm>
            <a:prstGeom prst="straightConnector1">
              <a:avLst/>
            </a:prstGeom>
            <a:noFill/>
            <a:ln w="9525" cap="flat" cmpd="sng">
              <a:solidFill>
                <a:schemeClr val="accent1"/>
              </a:solidFill>
              <a:prstDash val="solid"/>
              <a:round/>
              <a:headEnd type="none" w="med" len="med"/>
              <a:tailEnd type="none" w="med" len="med"/>
            </a:ln>
          </p:spPr>
        </p:cxnSp>
      </p:gr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and two columns 1">
  <p:cSld name="CUSTOM_4">
    <p:spTree>
      <p:nvGrpSpPr>
        <p:cNvPr id="1" name="Shape 179"/>
        <p:cNvGrpSpPr/>
        <p:nvPr/>
      </p:nvGrpSpPr>
      <p:grpSpPr>
        <a:xfrm>
          <a:off x="0" y="0"/>
          <a:ext cx="0" cy="0"/>
          <a:chOff x="0" y="0"/>
          <a:chExt cx="0" cy="0"/>
        </a:xfrm>
      </p:grpSpPr>
      <p:sp>
        <p:nvSpPr>
          <p:cNvPr id="180" name="Google Shape;180;p20"/>
          <p:cNvSpPr txBox="1">
            <a:spLocks noGrp="1"/>
          </p:cNvSpPr>
          <p:nvPr>
            <p:ph type="title"/>
          </p:nvPr>
        </p:nvSpPr>
        <p:spPr>
          <a:xfrm>
            <a:off x="5059982" y="1531700"/>
            <a:ext cx="2563500" cy="468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800"/>
              <a:buNone/>
              <a:defRPr sz="1800"/>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endParaRPr/>
          </a:p>
        </p:txBody>
      </p:sp>
      <p:sp>
        <p:nvSpPr>
          <p:cNvPr id="181" name="Google Shape;181;p20"/>
          <p:cNvSpPr txBox="1">
            <a:spLocks noGrp="1"/>
          </p:cNvSpPr>
          <p:nvPr>
            <p:ph type="subTitle" idx="1"/>
          </p:nvPr>
        </p:nvSpPr>
        <p:spPr>
          <a:xfrm>
            <a:off x="1520525" y="3734850"/>
            <a:ext cx="2563500" cy="5991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rtl="0">
              <a:lnSpc>
                <a:spcPct val="100000"/>
              </a:lnSpc>
              <a:spcBef>
                <a:spcPts val="0"/>
              </a:spcBef>
              <a:spcAft>
                <a:spcPts val="0"/>
              </a:spcAft>
              <a:buSzPts val="1300"/>
              <a:buNone/>
              <a:defRPr/>
            </a:lvl2pPr>
            <a:lvl3pPr lvl="2" rtl="0">
              <a:lnSpc>
                <a:spcPct val="100000"/>
              </a:lnSpc>
              <a:spcBef>
                <a:spcPts val="0"/>
              </a:spcBef>
              <a:spcAft>
                <a:spcPts val="0"/>
              </a:spcAft>
              <a:buSzPts val="1300"/>
              <a:buNone/>
              <a:defRPr/>
            </a:lvl3pPr>
            <a:lvl4pPr lvl="3" rtl="0">
              <a:lnSpc>
                <a:spcPct val="100000"/>
              </a:lnSpc>
              <a:spcBef>
                <a:spcPts val="0"/>
              </a:spcBef>
              <a:spcAft>
                <a:spcPts val="0"/>
              </a:spcAft>
              <a:buSzPts val="1300"/>
              <a:buNone/>
              <a:defRPr/>
            </a:lvl4pPr>
            <a:lvl5pPr lvl="4" rtl="0">
              <a:lnSpc>
                <a:spcPct val="100000"/>
              </a:lnSpc>
              <a:spcBef>
                <a:spcPts val="0"/>
              </a:spcBef>
              <a:spcAft>
                <a:spcPts val="0"/>
              </a:spcAft>
              <a:buSzPts val="1300"/>
              <a:buNone/>
              <a:defRPr/>
            </a:lvl5pPr>
            <a:lvl6pPr lvl="5" rtl="0">
              <a:lnSpc>
                <a:spcPct val="100000"/>
              </a:lnSpc>
              <a:spcBef>
                <a:spcPts val="0"/>
              </a:spcBef>
              <a:spcAft>
                <a:spcPts val="0"/>
              </a:spcAft>
              <a:buSzPts val="1300"/>
              <a:buNone/>
              <a:defRPr/>
            </a:lvl6pPr>
            <a:lvl7pPr lvl="6" rtl="0">
              <a:lnSpc>
                <a:spcPct val="100000"/>
              </a:lnSpc>
              <a:spcBef>
                <a:spcPts val="0"/>
              </a:spcBef>
              <a:spcAft>
                <a:spcPts val="0"/>
              </a:spcAft>
              <a:buSzPts val="1300"/>
              <a:buNone/>
              <a:defRPr/>
            </a:lvl7pPr>
            <a:lvl8pPr lvl="7" rtl="0">
              <a:lnSpc>
                <a:spcPct val="100000"/>
              </a:lnSpc>
              <a:spcBef>
                <a:spcPts val="0"/>
              </a:spcBef>
              <a:spcAft>
                <a:spcPts val="0"/>
              </a:spcAft>
              <a:buSzPts val="1300"/>
              <a:buNone/>
              <a:defRPr/>
            </a:lvl8pPr>
            <a:lvl9pPr lvl="8" rtl="0">
              <a:lnSpc>
                <a:spcPct val="100000"/>
              </a:lnSpc>
              <a:spcBef>
                <a:spcPts val="0"/>
              </a:spcBef>
              <a:spcAft>
                <a:spcPts val="0"/>
              </a:spcAft>
              <a:buSzPts val="1300"/>
              <a:buNone/>
              <a:defRPr/>
            </a:lvl9pPr>
          </a:lstStyle>
          <a:p>
            <a:endParaRPr/>
          </a:p>
        </p:txBody>
      </p:sp>
      <p:sp>
        <p:nvSpPr>
          <p:cNvPr id="182" name="Google Shape;182;p20"/>
          <p:cNvSpPr txBox="1">
            <a:spLocks noGrp="1"/>
          </p:cNvSpPr>
          <p:nvPr>
            <p:ph type="subTitle" idx="2"/>
          </p:nvPr>
        </p:nvSpPr>
        <p:spPr>
          <a:xfrm>
            <a:off x="5059975" y="3734850"/>
            <a:ext cx="2563500" cy="5991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rtl="0">
              <a:lnSpc>
                <a:spcPct val="100000"/>
              </a:lnSpc>
              <a:spcBef>
                <a:spcPts val="0"/>
              </a:spcBef>
              <a:spcAft>
                <a:spcPts val="0"/>
              </a:spcAft>
              <a:buSzPts val="1300"/>
              <a:buNone/>
              <a:defRPr/>
            </a:lvl2pPr>
            <a:lvl3pPr lvl="2" rtl="0">
              <a:lnSpc>
                <a:spcPct val="100000"/>
              </a:lnSpc>
              <a:spcBef>
                <a:spcPts val="0"/>
              </a:spcBef>
              <a:spcAft>
                <a:spcPts val="0"/>
              </a:spcAft>
              <a:buSzPts val="1300"/>
              <a:buNone/>
              <a:defRPr/>
            </a:lvl3pPr>
            <a:lvl4pPr lvl="3" rtl="0">
              <a:lnSpc>
                <a:spcPct val="100000"/>
              </a:lnSpc>
              <a:spcBef>
                <a:spcPts val="0"/>
              </a:spcBef>
              <a:spcAft>
                <a:spcPts val="0"/>
              </a:spcAft>
              <a:buSzPts val="1300"/>
              <a:buNone/>
              <a:defRPr/>
            </a:lvl4pPr>
            <a:lvl5pPr lvl="4" rtl="0">
              <a:lnSpc>
                <a:spcPct val="100000"/>
              </a:lnSpc>
              <a:spcBef>
                <a:spcPts val="0"/>
              </a:spcBef>
              <a:spcAft>
                <a:spcPts val="0"/>
              </a:spcAft>
              <a:buSzPts val="1300"/>
              <a:buNone/>
              <a:defRPr/>
            </a:lvl5pPr>
            <a:lvl6pPr lvl="5" rtl="0">
              <a:lnSpc>
                <a:spcPct val="100000"/>
              </a:lnSpc>
              <a:spcBef>
                <a:spcPts val="0"/>
              </a:spcBef>
              <a:spcAft>
                <a:spcPts val="0"/>
              </a:spcAft>
              <a:buSzPts val="1300"/>
              <a:buNone/>
              <a:defRPr/>
            </a:lvl6pPr>
            <a:lvl7pPr lvl="6" rtl="0">
              <a:lnSpc>
                <a:spcPct val="100000"/>
              </a:lnSpc>
              <a:spcBef>
                <a:spcPts val="0"/>
              </a:spcBef>
              <a:spcAft>
                <a:spcPts val="0"/>
              </a:spcAft>
              <a:buSzPts val="1300"/>
              <a:buNone/>
              <a:defRPr/>
            </a:lvl7pPr>
            <a:lvl8pPr lvl="7" rtl="0">
              <a:lnSpc>
                <a:spcPct val="100000"/>
              </a:lnSpc>
              <a:spcBef>
                <a:spcPts val="0"/>
              </a:spcBef>
              <a:spcAft>
                <a:spcPts val="0"/>
              </a:spcAft>
              <a:buSzPts val="1300"/>
              <a:buNone/>
              <a:defRPr/>
            </a:lvl8pPr>
            <a:lvl9pPr lvl="8" rtl="0">
              <a:lnSpc>
                <a:spcPct val="100000"/>
              </a:lnSpc>
              <a:spcBef>
                <a:spcPts val="0"/>
              </a:spcBef>
              <a:spcAft>
                <a:spcPts val="0"/>
              </a:spcAft>
              <a:buSzPts val="1300"/>
              <a:buNone/>
              <a:defRPr/>
            </a:lvl9pPr>
          </a:lstStyle>
          <a:p>
            <a:endParaRPr/>
          </a:p>
        </p:txBody>
      </p:sp>
      <p:sp>
        <p:nvSpPr>
          <p:cNvPr id="183" name="Google Shape;183;p20"/>
          <p:cNvSpPr txBox="1">
            <a:spLocks noGrp="1"/>
          </p:cNvSpPr>
          <p:nvPr>
            <p:ph type="title" idx="3"/>
          </p:nvPr>
        </p:nvSpPr>
        <p:spPr>
          <a:xfrm>
            <a:off x="1520525" y="1531700"/>
            <a:ext cx="2563500" cy="468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800"/>
              <a:buNone/>
              <a:defRPr sz="1800"/>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endParaRPr/>
          </a:p>
        </p:txBody>
      </p:sp>
      <p:sp>
        <p:nvSpPr>
          <p:cNvPr id="184" name="Google Shape;184;p20"/>
          <p:cNvSpPr txBox="1">
            <a:spLocks noGrp="1"/>
          </p:cNvSpPr>
          <p:nvPr>
            <p:ph type="title" idx="4"/>
          </p:nvPr>
        </p:nvSpPr>
        <p:spPr>
          <a:xfrm>
            <a:off x="714300" y="549600"/>
            <a:ext cx="7715400" cy="4680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grpSp>
        <p:nvGrpSpPr>
          <p:cNvPr id="185" name="Google Shape;185;p20"/>
          <p:cNvGrpSpPr/>
          <p:nvPr/>
        </p:nvGrpSpPr>
        <p:grpSpPr>
          <a:xfrm>
            <a:off x="-25" y="0"/>
            <a:ext cx="9144020" cy="342900"/>
            <a:chOff x="-25" y="0"/>
            <a:chExt cx="9144020" cy="342900"/>
          </a:xfrm>
        </p:grpSpPr>
        <p:sp>
          <p:nvSpPr>
            <p:cNvPr id="186" name="Google Shape;186;p20"/>
            <p:cNvSpPr/>
            <p:nvPr/>
          </p:nvSpPr>
          <p:spPr>
            <a:xfrm>
              <a:off x="-25" y="0"/>
              <a:ext cx="9144020" cy="342900"/>
            </a:xfrm>
            <a:custGeom>
              <a:avLst/>
              <a:gdLst/>
              <a:ahLst/>
              <a:cxnLst/>
              <a:rect l="l" t="t" r="r" b="b"/>
              <a:pathLst>
                <a:path w="43778" h="1407" extrusionOk="0">
                  <a:moveTo>
                    <a:pt x="0" y="0"/>
                  </a:moveTo>
                  <a:lnTo>
                    <a:pt x="0" y="1406"/>
                  </a:lnTo>
                  <a:lnTo>
                    <a:pt x="43777" y="1406"/>
                  </a:lnTo>
                  <a:lnTo>
                    <a:pt x="43777"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87" name="Google Shape;187;p20"/>
            <p:cNvGrpSpPr/>
            <p:nvPr/>
          </p:nvGrpSpPr>
          <p:grpSpPr>
            <a:xfrm>
              <a:off x="215975" y="111150"/>
              <a:ext cx="642950" cy="120600"/>
              <a:chOff x="215975" y="152625"/>
              <a:chExt cx="642950" cy="120600"/>
            </a:xfrm>
          </p:grpSpPr>
          <p:sp>
            <p:nvSpPr>
              <p:cNvPr id="188" name="Google Shape;188;p20"/>
              <p:cNvSpPr/>
              <p:nvPr/>
            </p:nvSpPr>
            <p:spPr>
              <a:xfrm>
                <a:off x="215975" y="152625"/>
                <a:ext cx="120600" cy="1206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189;p20"/>
              <p:cNvSpPr/>
              <p:nvPr/>
            </p:nvSpPr>
            <p:spPr>
              <a:xfrm>
                <a:off x="477150" y="152625"/>
                <a:ext cx="120600" cy="1206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 name="Google Shape;190;p20"/>
              <p:cNvSpPr/>
              <p:nvPr/>
            </p:nvSpPr>
            <p:spPr>
              <a:xfrm>
                <a:off x="738325" y="152625"/>
                <a:ext cx="120600" cy="1206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91" name="Google Shape;191;p20"/>
          <p:cNvGrpSpPr/>
          <p:nvPr/>
        </p:nvGrpSpPr>
        <p:grpSpPr>
          <a:xfrm>
            <a:off x="66650" y="204750"/>
            <a:ext cx="9077378" cy="4938900"/>
            <a:chOff x="104750" y="204750"/>
            <a:chExt cx="9077378" cy="4938900"/>
          </a:xfrm>
        </p:grpSpPr>
        <p:grpSp>
          <p:nvGrpSpPr>
            <p:cNvPr id="192" name="Google Shape;192;p20"/>
            <p:cNvGrpSpPr/>
            <p:nvPr/>
          </p:nvGrpSpPr>
          <p:grpSpPr>
            <a:xfrm>
              <a:off x="104750" y="206700"/>
              <a:ext cx="9077378" cy="342900"/>
              <a:chOff x="-25" y="0"/>
              <a:chExt cx="9182983" cy="342900"/>
            </a:xfrm>
          </p:grpSpPr>
          <p:sp>
            <p:nvSpPr>
              <p:cNvPr id="193" name="Google Shape;193;p20"/>
              <p:cNvSpPr/>
              <p:nvPr/>
            </p:nvSpPr>
            <p:spPr>
              <a:xfrm>
                <a:off x="-25" y="0"/>
                <a:ext cx="9182983" cy="342900"/>
              </a:xfrm>
              <a:custGeom>
                <a:avLst/>
                <a:gdLst/>
                <a:ahLst/>
                <a:cxnLst/>
                <a:rect l="l" t="t" r="r" b="b"/>
                <a:pathLst>
                  <a:path w="43778" h="1407" extrusionOk="0">
                    <a:moveTo>
                      <a:pt x="0" y="0"/>
                    </a:moveTo>
                    <a:lnTo>
                      <a:pt x="0" y="1406"/>
                    </a:lnTo>
                    <a:lnTo>
                      <a:pt x="43777" y="1406"/>
                    </a:lnTo>
                    <a:lnTo>
                      <a:pt x="4377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94" name="Google Shape;194;p20"/>
              <p:cNvGrpSpPr/>
              <p:nvPr/>
            </p:nvGrpSpPr>
            <p:grpSpPr>
              <a:xfrm>
                <a:off x="215975" y="111150"/>
                <a:ext cx="642950" cy="120600"/>
                <a:chOff x="215975" y="152625"/>
                <a:chExt cx="642950" cy="120600"/>
              </a:xfrm>
            </p:grpSpPr>
            <p:sp>
              <p:nvSpPr>
                <p:cNvPr id="195" name="Google Shape;195;p20"/>
                <p:cNvSpPr/>
                <p:nvPr/>
              </p:nvSpPr>
              <p:spPr>
                <a:xfrm>
                  <a:off x="215975" y="152625"/>
                  <a:ext cx="120600" cy="120600"/>
                </a:xfrm>
                <a:prstGeom prst="ellipse">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196;p20"/>
                <p:cNvSpPr/>
                <p:nvPr/>
              </p:nvSpPr>
              <p:spPr>
                <a:xfrm>
                  <a:off x="477150" y="152625"/>
                  <a:ext cx="120600" cy="120600"/>
                </a:xfrm>
                <a:prstGeom prst="ellipse">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 name="Google Shape;197;p20"/>
                <p:cNvSpPr/>
                <p:nvPr/>
              </p:nvSpPr>
              <p:spPr>
                <a:xfrm>
                  <a:off x="738325" y="152625"/>
                  <a:ext cx="120600" cy="1206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cxnSp>
          <p:nvCxnSpPr>
            <p:cNvPr id="198" name="Google Shape;198;p20"/>
            <p:cNvCxnSpPr/>
            <p:nvPr/>
          </p:nvCxnSpPr>
          <p:spPr>
            <a:xfrm>
              <a:off x="104775" y="204750"/>
              <a:ext cx="0" cy="4938900"/>
            </a:xfrm>
            <a:prstGeom prst="straightConnector1">
              <a:avLst/>
            </a:prstGeom>
            <a:noFill/>
            <a:ln w="9525" cap="flat" cmpd="sng">
              <a:solidFill>
                <a:schemeClr val="dk1"/>
              </a:solidFill>
              <a:prstDash val="solid"/>
              <a:round/>
              <a:headEnd type="none" w="med" len="med"/>
              <a:tailEnd type="none" w="med" len="med"/>
            </a:ln>
          </p:spPr>
        </p:cxnSp>
      </p:gr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Numbers and text ">
  <p:cSld name="CUSTOM_2_1">
    <p:spTree>
      <p:nvGrpSpPr>
        <p:cNvPr id="1" name="Shape 199"/>
        <p:cNvGrpSpPr/>
        <p:nvPr/>
      </p:nvGrpSpPr>
      <p:grpSpPr>
        <a:xfrm>
          <a:off x="0" y="0"/>
          <a:ext cx="0" cy="0"/>
          <a:chOff x="0" y="0"/>
          <a:chExt cx="0" cy="0"/>
        </a:xfrm>
      </p:grpSpPr>
      <p:sp>
        <p:nvSpPr>
          <p:cNvPr id="200" name="Google Shape;200;p21"/>
          <p:cNvSpPr txBox="1">
            <a:spLocks noGrp="1"/>
          </p:cNvSpPr>
          <p:nvPr>
            <p:ph type="title"/>
          </p:nvPr>
        </p:nvSpPr>
        <p:spPr>
          <a:xfrm>
            <a:off x="714300" y="549600"/>
            <a:ext cx="7715400" cy="4680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01" name="Google Shape;201;p21"/>
          <p:cNvSpPr txBox="1">
            <a:spLocks noGrp="1"/>
          </p:cNvSpPr>
          <p:nvPr>
            <p:ph type="title" idx="2" hasCustomPrompt="1"/>
          </p:nvPr>
        </p:nvSpPr>
        <p:spPr>
          <a:xfrm>
            <a:off x="4457700" y="1326125"/>
            <a:ext cx="3229200" cy="584400"/>
          </a:xfrm>
          <a:prstGeom prst="rect">
            <a:avLst/>
          </a:prstGeom>
        </p:spPr>
        <p:txBody>
          <a:bodyPr spcFirstLastPara="1" wrap="square" lIns="91425" tIns="91425" rIns="91425" bIns="91425" anchor="b" anchorCtr="0">
            <a:noAutofit/>
          </a:bodyPr>
          <a:lstStyle>
            <a:lvl1pPr lvl="0" algn="r" rtl="0">
              <a:spcBef>
                <a:spcPts val="0"/>
              </a:spcBef>
              <a:spcAft>
                <a:spcPts val="0"/>
              </a:spcAft>
              <a:buSzPts val="2400"/>
              <a:buNone/>
              <a:defRPr sz="4000"/>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r>
              <a:t>xx%</a:t>
            </a:r>
          </a:p>
        </p:txBody>
      </p:sp>
      <p:sp>
        <p:nvSpPr>
          <p:cNvPr id="202" name="Google Shape;202;p21"/>
          <p:cNvSpPr txBox="1">
            <a:spLocks noGrp="1"/>
          </p:cNvSpPr>
          <p:nvPr>
            <p:ph type="subTitle" idx="1"/>
          </p:nvPr>
        </p:nvSpPr>
        <p:spPr>
          <a:xfrm>
            <a:off x="4457700" y="1787075"/>
            <a:ext cx="3229200" cy="412500"/>
          </a:xfrm>
          <a:prstGeom prst="rect">
            <a:avLst/>
          </a:prstGeom>
        </p:spPr>
        <p:txBody>
          <a:bodyPr spcFirstLastPara="1" wrap="square" lIns="91425" tIns="91425" rIns="91425" bIns="91425" anchor="t" anchorCtr="0">
            <a:noAutofit/>
          </a:bodyPr>
          <a:lstStyle>
            <a:lvl1pPr lvl="0" algn="r" rtl="0">
              <a:spcBef>
                <a:spcPts val="0"/>
              </a:spcBef>
              <a:spcAft>
                <a:spcPts val="0"/>
              </a:spcAft>
              <a:buSzPts val="1300"/>
              <a:buNone/>
              <a:defRPr/>
            </a:lvl1pPr>
            <a:lvl2pPr lvl="1" rtl="0">
              <a:spcBef>
                <a:spcPts val="0"/>
              </a:spcBef>
              <a:spcAft>
                <a:spcPts val="0"/>
              </a:spcAft>
              <a:buSzPts val="1300"/>
              <a:buNone/>
              <a:defRPr/>
            </a:lvl2pPr>
            <a:lvl3pPr lvl="2" rtl="0">
              <a:spcBef>
                <a:spcPts val="0"/>
              </a:spcBef>
              <a:spcAft>
                <a:spcPts val="0"/>
              </a:spcAft>
              <a:buSzPts val="1300"/>
              <a:buNone/>
              <a:defRPr/>
            </a:lvl3pPr>
            <a:lvl4pPr lvl="3" rtl="0">
              <a:spcBef>
                <a:spcPts val="0"/>
              </a:spcBef>
              <a:spcAft>
                <a:spcPts val="0"/>
              </a:spcAft>
              <a:buSzPts val="1300"/>
              <a:buNone/>
              <a:defRPr/>
            </a:lvl4pPr>
            <a:lvl5pPr lvl="4" rtl="0">
              <a:spcBef>
                <a:spcPts val="0"/>
              </a:spcBef>
              <a:spcAft>
                <a:spcPts val="0"/>
              </a:spcAft>
              <a:buSzPts val="1300"/>
              <a:buNone/>
              <a:defRPr/>
            </a:lvl5pPr>
            <a:lvl6pPr lvl="5" rtl="0">
              <a:spcBef>
                <a:spcPts val="0"/>
              </a:spcBef>
              <a:spcAft>
                <a:spcPts val="0"/>
              </a:spcAft>
              <a:buSzPts val="1300"/>
              <a:buNone/>
              <a:defRPr/>
            </a:lvl6pPr>
            <a:lvl7pPr lvl="6" rtl="0">
              <a:spcBef>
                <a:spcPts val="0"/>
              </a:spcBef>
              <a:spcAft>
                <a:spcPts val="0"/>
              </a:spcAft>
              <a:buSzPts val="1300"/>
              <a:buNone/>
              <a:defRPr/>
            </a:lvl7pPr>
            <a:lvl8pPr lvl="7" rtl="0">
              <a:spcBef>
                <a:spcPts val="0"/>
              </a:spcBef>
              <a:spcAft>
                <a:spcPts val="0"/>
              </a:spcAft>
              <a:buSzPts val="1300"/>
              <a:buNone/>
              <a:defRPr/>
            </a:lvl8pPr>
            <a:lvl9pPr lvl="8" rtl="0">
              <a:spcBef>
                <a:spcPts val="0"/>
              </a:spcBef>
              <a:spcAft>
                <a:spcPts val="0"/>
              </a:spcAft>
              <a:buSzPts val="1300"/>
              <a:buNone/>
              <a:defRPr/>
            </a:lvl9pPr>
          </a:lstStyle>
          <a:p>
            <a:endParaRPr/>
          </a:p>
        </p:txBody>
      </p:sp>
      <p:sp>
        <p:nvSpPr>
          <p:cNvPr id="203" name="Google Shape;203;p21"/>
          <p:cNvSpPr txBox="1">
            <a:spLocks noGrp="1"/>
          </p:cNvSpPr>
          <p:nvPr>
            <p:ph type="title" idx="3" hasCustomPrompt="1"/>
          </p:nvPr>
        </p:nvSpPr>
        <p:spPr>
          <a:xfrm>
            <a:off x="4457700" y="2463350"/>
            <a:ext cx="3229200" cy="584400"/>
          </a:xfrm>
          <a:prstGeom prst="rect">
            <a:avLst/>
          </a:prstGeom>
        </p:spPr>
        <p:txBody>
          <a:bodyPr spcFirstLastPara="1" wrap="square" lIns="91425" tIns="91425" rIns="91425" bIns="91425" anchor="b" anchorCtr="0">
            <a:noAutofit/>
          </a:bodyPr>
          <a:lstStyle>
            <a:lvl1pPr lvl="0" algn="r" rtl="0">
              <a:spcBef>
                <a:spcPts val="0"/>
              </a:spcBef>
              <a:spcAft>
                <a:spcPts val="0"/>
              </a:spcAft>
              <a:buSzPts val="2400"/>
              <a:buNone/>
              <a:defRPr sz="4000"/>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r>
              <a:t>xx%</a:t>
            </a:r>
          </a:p>
        </p:txBody>
      </p:sp>
      <p:sp>
        <p:nvSpPr>
          <p:cNvPr id="204" name="Google Shape;204;p21"/>
          <p:cNvSpPr txBox="1">
            <a:spLocks noGrp="1"/>
          </p:cNvSpPr>
          <p:nvPr>
            <p:ph type="subTitle" idx="4"/>
          </p:nvPr>
        </p:nvSpPr>
        <p:spPr>
          <a:xfrm>
            <a:off x="4457700" y="2924300"/>
            <a:ext cx="3229200" cy="412500"/>
          </a:xfrm>
          <a:prstGeom prst="rect">
            <a:avLst/>
          </a:prstGeom>
        </p:spPr>
        <p:txBody>
          <a:bodyPr spcFirstLastPara="1" wrap="square" lIns="91425" tIns="91425" rIns="91425" bIns="91425" anchor="t" anchorCtr="0">
            <a:noAutofit/>
          </a:bodyPr>
          <a:lstStyle>
            <a:lvl1pPr lvl="0" algn="r" rtl="0">
              <a:spcBef>
                <a:spcPts val="0"/>
              </a:spcBef>
              <a:spcAft>
                <a:spcPts val="0"/>
              </a:spcAft>
              <a:buSzPts val="1300"/>
              <a:buNone/>
              <a:defRPr/>
            </a:lvl1pPr>
            <a:lvl2pPr lvl="1" rtl="0">
              <a:spcBef>
                <a:spcPts val="0"/>
              </a:spcBef>
              <a:spcAft>
                <a:spcPts val="0"/>
              </a:spcAft>
              <a:buSzPts val="1300"/>
              <a:buNone/>
              <a:defRPr/>
            </a:lvl2pPr>
            <a:lvl3pPr lvl="2" rtl="0">
              <a:spcBef>
                <a:spcPts val="0"/>
              </a:spcBef>
              <a:spcAft>
                <a:spcPts val="0"/>
              </a:spcAft>
              <a:buSzPts val="1300"/>
              <a:buNone/>
              <a:defRPr/>
            </a:lvl3pPr>
            <a:lvl4pPr lvl="3" rtl="0">
              <a:spcBef>
                <a:spcPts val="0"/>
              </a:spcBef>
              <a:spcAft>
                <a:spcPts val="0"/>
              </a:spcAft>
              <a:buSzPts val="1300"/>
              <a:buNone/>
              <a:defRPr/>
            </a:lvl4pPr>
            <a:lvl5pPr lvl="4" rtl="0">
              <a:spcBef>
                <a:spcPts val="0"/>
              </a:spcBef>
              <a:spcAft>
                <a:spcPts val="0"/>
              </a:spcAft>
              <a:buSzPts val="1300"/>
              <a:buNone/>
              <a:defRPr/>
            </a:lvl5pPr>
            <a:lvl6pPr lvl="5" rtl="0">
              <a:spcBef>
                <a:spcPts val="0"/>
              </a:spcBef>
              <a:spcAft>
                <a:spcPts val="0"/>
              </a:spcAft>
              <a:buSzPts val="1300"/>
              <a:buNone/>
              <a:defRPr/>
            </a:lvl6pPr>
            <a:lvl7pPr lvl="6" rtl="0">
              <a:spcBef>
                <a:spcPts val="0"/>
              </a:spcBef>
              <a:spcAft>
                <a:spcPts val="0"/>
              </a:spcAft>
              <a:buSzPts val="1300"/>
              <a:buNone/>
              <a:defRPr/>
            </a:lvl7pPr>
            <a:lvl8pPr lvl="7" rtl="0">
              <a:spcBef>
                <a:spcPts val="0"/>
              </a:spcBef>
              <a:spcAft>
                <a:spcPts val="0"/>
              </a:spcAft>
              <a:buSzPts val="1300"/>
              <a:buNone/>
              <a:defRPr/>
            </a:lvl8pPr>
            <a:lvl9pPr lvl="8" rtl="0">
              <a:spcBef>
                <a:spcPts val="0"/>
              </a:spcBef>
              <a:spcAft>
                <a:spcPts val="0"/>
              </a:spcAft>
              <a:buSzPts val="1300"/>
              <a:buNone/>
              <a:defRPr/>
            </a:lvl9pPr>
          </a:lstStyle>
          <a:p>
            <a:endParaRPr/>
          </a:p>
        </p:txBody>
      </p:sp>
      <p:sp>
        <p:nvSpPr>
          <p:cNvPr id="205" name="Google Shape;205;p21"/>
          <p:cNvSpPr txBox="1">
            <a:spLocks noGrp="1"/>
          </p:cNvSpPr>
          <p:nvPr>
            <p:ph type="title" idx="5" hasCustomPrompt="1"/>
          </p:nvPr>
        </p:nvSpPr>
        <p:spPr>
          <a:xfrm>
            <a:off x="4457700" y="3600575"/>
            <a:ext cx="3229200" cy="584400"/>
          </a:xfrm>
          <a:prstGeom prst="rect">
            <a:avLst/>
          </a:prstGeom>
        </p:spPr>
        <p:txBody>
          <a:bodyPr spcFirstLastPara="1" wrap="square" lIns="91425" tIns="91425" rIns="91425" bIns="91425" anchor="b" anchorCtr="0">
            <a:noAutofit/>
          </a:bodyPr>
          <a:lstStyle>
            <a:lvl1pPr lvl="0" algn="r" rtl="0">
              <a:spcBef>
                <a:spcPts val="0"/>
              </a:spcBef>
              <a:spcAft>
                <a:spcPts val="0"/>
              </a:spcAft>
              <a:buSzPts val="2400"/>
              <a:buNone/>
              <a:defRPr sz="4000"/>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r>
              <a:t>xx%</a:t>
            </a:r>
          </a:p>
        </p:txBody>
      </p:sp>
      <p:sp>
        <p:nvSpPr>
          <p:cNvPr id="206" name="Google Shape;206;p21"/>
          <p:cNvSpPr txBox="1">
            <a:spLocks noGrp="1"/>
          </p:cNvSpPr>
          <p:nvPr>
            <p:ph type="subTitle" idx="6"/>
          </p:nvPr>
        </p:nvSpPr>
        <p:spPr>
          <a:xfrm>
            <a:off x="4457700" y="4061525"/>
            <a:ext cx="3229200" cy="412500"/>
          </a:xfrm>
          <a:prstGeom prst="rect">
            <a:avLst/>
          </a:prstGeom>
        </p:spPr>
        <p:txBody>
          <a:bodyPr spcFirstLastPara="1" wrap="square" lIns="91425" tIns="91425" rIns="91425" bIns="91425" anchor="t" anchorCtr="0">
            <a:noAutofit/>
          </a:bodyPr>
          <a:lstStyle>
            <a:lvl1pPr lvl="0" algn="r" rtl="0">
              <a:spcBef>
                <a:spcPts val="0"/>
              </a:spcBef>
              <a:spcAft>
                <a:spcPts val="0"/>
              </a:spcAft>
              <a:buSzPts val="1300"/>
              <a:buNone/>
              <a:defRPr/>
            </a:lvl1pPr>
            <a:lvl2pPr lvl="1" rtl="0">
              <a:spcBef>
                <a:spcPts val="0"/>
              </a:spcBef>
              <a:spcAft>
                <a:spcPts val="0"/>
              </a:spcAft>
              <a:buSzPts val="1300"/>
              <a:buNone/>
              <a:defRPr/>
            </a:lvl2pPr>
            <a:lvl3pPr lvl="2" rtl="0">
              <a:spcBef>
                <a:spcPts val="0"/>
              </a:spcBef>
              <a:spcAft>
                <a:spcPts val="0"/>
              </a:spcAft>
              <a:buSzPts val="1300"/>
              <a:buNone/>
              <a:defRPr/>
            </a:lvl3pPr>
            <a:lvl4pPr lvl="3" rtl="0">
              <a:spcBef>
                <a:spcPts val="0"/>
              </a:spcBef>
              <a:spcAft>
                <a:spcPts val="0"/>
              </a:spcAft>
              <a:buSzPts val="1300"/>
              <a:buNone/>
              <a:defRPr/>
            </a:lvl4pPr>
            <a:lvl5pPr lvl="4" rtl="0">
              <a:spcBef>
                <a:spcPts val="0"/>
              </a:spcBef>
              <a:spcAft>
                <a:spcPts val="0"/>
              </a:spcAft>
              <a:buSzPts val="1300"/>
              <a:buNone/>
              <a:defRPr/>
            </a:lvl5pPr>
            <a:lvl6pPr lvl="5" rtl="0">
              <a:spcBef>
                <a:spcPts val="0"/>
              </a:spcBef>
              <a:spcAft>
                <a:spcPts val="0"/>
              </a:spcAft>
              <a:buSzPts val="1300"/>
              <a:buNone/>
              <a:defRPr/>
            </a:lvl6pPr>
            <a:lvl7pPr lvl="6" rtl="0">
              <a:spcBef>
                <a:spcPts val="0"/>
              </a:spcBef>
              <a:spcAft>
                <a:spcPts val="0"/>
              </a:spcAft>
              <a:buSzPts val="1300"/>
              <a:buNone/>
              <a:defRPr/>
            </a:lvl7pPr>
            <a:lvl8pPr lvl="7" rtl="0">
              <a:spcBef>
                <a:spcPts val="0"/>
              </a:spcBef>
              <a:spcAft>
                <a:spcPts val="0"/>
              </a:spcAft>
              <a:buSzPts val="1300"/>
              <a:buNone/>
              <a:defRPr/>
            </a:lvl8pPr>
            <a:lvl9pPr lvl="8" rtl="0">
              <a:spcBef>
                <a:spcPts val="0"/>
              </a:spcBef>
              <a:spcAft>
                <a:spcPts val="0"/>
              </a:spcAft>
              <a:buSzPts val="1300"/>
              <a:buNone/>
              <a:defRPr/>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Numbers and text  1">
  <p:cSld name="CUSTOM_2_1_1">
    <p:spTree>
      <p:nvGrpSpPr>
        <p:cNvPr id="1" name="Shape 207"/>
        <p:cNvGrpSpPr/>
        <p:nvPr/>
      </p:nvGrpSpPr>
      <p:grpSpPr>
        <a:xfrm>
          <a:off x="0" y="0"/>
          <a:ext cx="0" cy="0"/>
          <a:chOff x="0" y="0"/>
          <a:chExt cx="0" cy="0"/>
        </a:xfrm>
      </p:grpSpPr>
      <p:sp>
        <p:nvSpPr>
          <p:cNvPr id="208" name="Google Shape;208;p22"/>
          <p:cNvSpPr txBox="1">
            <a:spLocks noGrp="1"/>
          </p:cNvSpPr>
          <p:nvPr>
            <p:ph type="title"/>
          </p:nvPr>
        </p:nvSpPr>
        <p:spPr>
          <a:xfrm>
            <a:off x="714300" y="549600"/>
            <a:ext cx="7715400" cy="4680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09" name="Google Shape;209;p22"/>
          <p:cNvSpPr txBox="1">
            <a:spLocks noGrp="1"/>
          </p:cNvSpPr>
          <p:nvPr>
            <p:ph type="title" idx="2" hasCustomPrompt="1"/>
          </p:nvPr>
        </p:nvSpPr>
        <p:spPr>
          <a:xfrm>
            <a:off x="4462551" y="1945300"/>
            <a:ext cx="1653900" cy="5667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None/>
              <a:defRPr sz="3000"/>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r>
              <a:t>xx%</a:t>
            </a:r>
          </a:p>
        </p:txBody>
      </p:sp>
      <p:sp>
        <p:nvSpPr>
          <p:cNvPr id="210" name="Google Shape;210;p22"/>
          <p:cNvSpPr txBox="1">
            <a:spLocks noGrp="1"/>
          </p:cNvSpPr>
          <p:nvPr>
            <p:ph type="title" idx="3" hasCustomPrompt="1"/>
          </p:nvPr>
        </p:nvSpPr>
        <p:spPr>
          <a:xfrm>
            <a:off x="3027550" y="1793256"/>
            <a:ext cx="1653900" cy="5667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None/>
              <a:defRPr sz="3000"/>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r>
              <a:t>xx%</a:t>
            </a:r>
          </a:p>
        </p:txBody>
      </p:sp>
      <p:sp>
        <p:nvSpPr>
          <p:cNvPr id="211" name="Google Shape;211;p22"/>
          <p:cNvSpPr txBox="1">
            <a:spLocks noGrp="1"/>
          </p:cNvSpPr>
          <p:nvPr>
            <p:ph type="subTitle" idx="1"/>
          </p:nvPr>
        </p:nvSpPr>
        <p:spPr>
          <a:xfrm>
            <a:off x="6153000" y="3699450"/>
            <a:ext cx="2276700" cy="584400"/>
          </a:xfrm>
          <a:prstGeom prst="rect">
            <a:avLst/>
          </a:prstGeom>
        </p:spPr>
        <p:txBody>
          <a:bodyPr spcFirstLastPara="1" wrap="square" lIns="91425" tIns="91425" rIns="91425" bIns="91425" anchor="t" anchorCtr="0">
            <a:noAutofit/>
          </a:bodyPr>
          <a:lstStyle>
            <a:lvl1pPr lvl="0" algn="r" rtl="0">
              <a:spcBef>
                <a:spcPts val="0"/>
              </a:spcBef>
              <a:spcAft>
                <a:spcPts val="0"/>
              </a:spcAft>
              <a:buSzPts val="1300"/>
              <a:buNone/>
              <a:defRPr sz="1400"/>
            </a:lvl1pPr>
            <a:lvl2pPr lvl="1" rtl="0">
              <a:spcBef>
                <a:spcPts val="0"/>
              </a:spcBef>
              <a:spcAft>
                <a:spcPts val="0"/>
              </a:spcAft>
              <a:buSzPts val="1300"/>
              <a:buNone/>
              <a:defRPr/>
            </a:lvl2pPr>
            <a:lvl3pPr lvl="2" rtl="0">
              <a:spcBef>
                <a:spcPts val="0"/>
              </a:spcBef>
              <a:spcAft>
                <a:spcPts val="0"/>
              </a:spcAft>
              <a:buSzPts val="1300"/>
              <a:buNone/>
              <a:defRPr/>
            </a:lvl3pPr>
            <a:lvl4pPr lvl="3" rtl="0">
              <a:spcBef>
                <a:spcPts val="0"/>
              </a:spcBef>
              <a:spcAft>
                <a:spcPts val="0"/>
              </a:spcAft>
              <a:buSzPts val="1300"/>
              <a:buNone/>
              <a:defRPr/>
            </a:lvl4pPr>
            <a:lvl5pPr lvl="4" rtl="0">
              <a:spcBef>
                <a:spcPts val="0"/>
              </a:spcBef>
              <a:spcAft>
                <a:spcPts val="0"/>
              </a:spcAft>
              <a:buSzPts val="1300"/>
              <a:buNone/>
              <a:defRPr/>
            </a:lvl5pPr>
            <a:lvl6pPr lvl="5" rtl="0">
              <a:spcBef>
                <a:spcPts val="0"/>
              </a:spcBef>
              <a:spcAft>
                <a:spcPts val="0"/>
              </a:spcAft>
              <a:buSzPts val="1300"/>
              <a:buNone/>
              <a:defRPr/>
            </a:lvl6pPr>
            <a:lvl7pPr lvl="6" rtl="0">
              <a:spcBef>
                <a:spcPts val="0"/>
              </a:spcBef>
              <a:spcAft>
                <a:spcPts val="0"/>
              </a:spcAft>
              <a:buSzPts val="1300"/>
              <a:buNone/>
              <a:defRPr/>
            </a:lvl7pPr>
            <a:lvl8pPr lvl="7" rtl="0">
              <a:spcBef>
                <a:spcPts val="0"/>
              </a:spcBef>
              <a:spcAft>
                <a:spcPts val="0"/>
              </a:spcAft>
              <a:buSzPts val="1300"/>
              <a:buNone/>
              <a:defRPr/>
            </a:lvl8pPr>
            <a:lvl9pPr lvl="8" rtl="0">
              <a:spcBef>
                <a:spcPts val="0"/>
              </a:spcBef>
              <a:spcAft>
                <a:spcPts val="0"/>
              </a:spcAft>
              <a:buSzPts val="1300"/>
              <a:buNone/>
              <a:defRPr/>
            </a:lvl9pPr>
          </a:lstStyle>
          <a:p>
            <a:endParaRPr/>
          </a:p>
        </p:txBody>
      </p:sp>
      <p:sp>
        <p:nvSpPr>
          <p:cNvPr id="212" name="Google Shape;212;p22"/>
          <p:cNvSpPr txBox="1">
            <a:spLocks noGrp="1"/>
          </p:cNvSpPr>
          <p:nvPr>
            <p:ph type="title" idx="4" hasCustomPrompt="1"/>
          </p:nvPr>
        </p:nvSpPr>
        <p:spPr>
          <a:xfrm>
            <a:off x="3361005" y="3383200"/>
            <a:ext cx="1653900" cy="5667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None/>
              <a:defRPr sz="3000"/>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r>
              <a:t>xx%</a:t>
            </a:r>
          </a:p>
        </p:txBody>
      </p:sp>
      <p:sp>
        <p:nvSpPr>
          <p:cNvPr id="213" name="Google Shape;213;p22"/>
          <p:cNvSpPr txBox="1">
            <a:spLocks noGrp="1"/>
          </p:cNvSpPr>
          <p:nvPr>
            <p:ph type="subTitle" idx="5"/>
          </p:nvPr>
        </p:nvSpPr>
        <p:spPr>
          <a:xfrm>
            <a:off x="714300" y="2780363"/>
            <a:ext cx="2276700" cy="584400"/>
          </a:xfrm>
          <a:prstGeom prst="rect">
            <a:avLst/>
          </a:prstGeom>
        </p:spPr>
        <p:txBody>
          <a:bodyPr spcFirstLastPara="1" wrap="square" lIns="91425" tIns="91425" rIns="91425" bIns="91425" anchor="t" anchorCtr="0">
            <a:noAutofit/>
          </a:bodyPr>
          <a:lstStyle>
            <a:lvl1pPr lvl="0" rtl="0">
              <a:spcBef>
                <a:spcPts val="0"/>
              </a:spcBef>
              <a:spcAft>
                <a:spcPts val="0"/>
              </a:spcAft>
              <a:buSzPts val="1300"/>
              <a:buNone/>
              <a:defRPr sz="1400"/>
            </a:lvl1pPr>
            <a:lvl2pPr lvl="1" rtl="0">
              <a:spcBef>
                <a:spcPts val="0"/>
              </a:spcBef>
              <a:spcAft>
                <a:spcPts val="0"/>
              </a:spcAft>
              <a:buSzPts val="1300"/>
              <a:buNone/>
              <a:defRPr/>
            </a:lvl2pPr>
            <a:lvl3pPr lvl="2" rtl="0">
              <a:spcBef>
                <a:spcPts val="0"/>
              </a:spcBef>
              <a:spcAft>
                <a:spcPts val="0"/>
              </a:spcAft>
              <a:buSzPts val="1300"/>
              <a:buNone/>
              <a:defRPr/>
            </a:lvl3pPr>
            <a:lvl4pPr lvl="3" rtl="0">
              <a:spcBef>
                <a:spcPts val="0"/>
              </a:spcBef>
              <a:spcAft>
                <a:spcPts val="0"/>
              </a:spcAft>
              <a:buSzPts val="1300"/>
              <a:buNone/>
              <a:defRPr/>
            </a:lvl4pPr>
            <a:lvl5pPr lvl="4" rtl="0">
              <a:spcBef>
                <a:spcPts val="0"/>
              </a:spcBef>
              <a:spcAft>
                <a:spcPts val="0"/>
              </a:spcAft>
              <a:buSzPts val="1300"/>
              <a:buNone/>
              <a:defRPr/>
            </a:lvl5pPr>
            <a:lvl6pPr lvl="5" rtl="0">
              <a:spcBef>
                <a:spcPts val="0"/>
              </a:spcBef>
              <a:spcAft>
                <a:spcPts val="0"/>
              </a:spcAft>
              <a:buSzPts val="1300"/>
              <a:buNone/>
              <a:defRPr/>
            </a:lvl6pPr>
            <a:lvl7pPr lvl="6" rtl="0">
              <a:spcBef>
                <a:spcPts val="0"/>
              </a:spcBef>
              <a:spcAft>
                <a:spcPts val="0"/>
              </a:spcAft>
              <a:buSzPts val="1300"/>
              <a:buNone/>
              <a:defRPr/>
            </a:lvl7pPr>
            <a:lvl8pPr lvl="7" rtl="0">
              <a:spcBef>
                <a:spcPts val="0"/>
              </a:spcBef>
              <a:spcAft>
                <a:spcPts val="0"/>
              </a:spcAft>
              <a:buSzPts val="1300"/>
              <a:buNone/>
              <a:defRPr/>
            </a:lvl8pPr>
            <a:lvl9pPr lvl="8" rtl="0">
              <a:spcBef>
                <a:spcPts val="0"/>
              </a:spcBef>
              <a:spcAft>
                <a:spcPts val="0"/>
              </a:spcAft>
              <a:buSzPts val="1300"/>
              <a:buNone/>
              <a:defRPr/>
            </a:lvl9pPr>
          </a:lstStyle>
          <a:p>
            <a:endParaRPr/>
          </a:p>
        </p:txBody>
      </p:sp>
      <p:sp>
        <p:nvSpPr>
          <p:cNvPr id="214" name="Google Shape;214;p22"/>
          <p:cNvSpPr txBox="1">
            <a:spLocks noGrp="1"/>
          </p:cNvSpPr>
          <p:nvPr>
            <p:ph type="title" idx="6"/>
          </p:nvPr>
        </p:nvSpPr>
        <p:spPr>
          <a:xfrm>
            <a:off x="6153000" y="3292125"/>
            <a:ext cx="2276700" cy="468000"/>
          </a:xfrm>
          <a:prstGeom prst="rect">
            <a:avLst/>
          </a:prstGeom>
        </p:spPr>
        <p:txBody>
          <a:bodyPr spcFirstLastPara="1" wrap="square" lIns="91425" tIns="91425" rIns="91425" bIns="91425" anchor="t" anchorCtr="0">
            <a:noAutofit/>
          </a:bodyPr>
          <a:lstStyle>
            <a:lvl1pPr lvl="0" algn="r" rtl="0">
              <a:spcBef>
                <a:spcPts val="0"/>
              </a:spcBef>
              <a:spcAft>
                <a:spcPts val="0"/>
              </a:spcAft>
              <a:buSzPts val="1800"/>
              <a:buNone/>
              <a:defRPr sz="1800"/>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endParaRPr/>
          </a:p>
        </p:txBody>
      </p:sp>
      <p:sp>
        <p:nvSpPr>
          <p:cNvPr id="215" name="Google Shape;215;p22"/>
          <p:cNvSpPr txBox="1">
            <a:spLocks noGrp="1"/>
          </p:cNvSpPr>
          <p:nvPr>
            <p:ph type="title" idx="7"/>
          </p:nvPr>
        </p:nvSpPr>
        <p:spPr>
          <a:xfrm>
            <a:off x="714300" y="2373038"/>
            <a:ext cx="2276700" cy="468000"/>
          </a:xfrm>
          <a:prstGeom prst="rect">
            <a:avLst/>
          </a:prstGeom>
        </p:spPr>
        <p:txBody>
          <a:bodyPr spcFirstLastPara="1" wrap="square" lIns="91425" tIns="91425" rIns="91425" bIns="91425" anchor="t" anchorCtr="0">
            <a:noAutofit/>
          </a:bodyPr>
          <a:lstStyle>
            <a:lvl1pPr lvl="0" rtl="0">
              <a:spcBef>
                <a:spcPts val="0"/>
              </a:spcBef>
              <a:spcAft>
                <a:spcPts val="0"/>
              </a:spcAft>
              <a:buSzPts val="1800"/>
              <a:buNone/>
              <a:defRPr sz="1800"/>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endParaRPr/>
          </a:p>
        </p:txBody>
      </p:sp>
      <p:sp>
        <p:nvSpPr>
          <p:cNvPr id="216" name="Google Shape;216;p22"/>
          <p:cNvSpPr txBox="1">
            <a:spLocks noGrp="1"/>
          </p:cNvSpPr>
          <p:nvPr>
            <p:ph type="subTitle" idx="8"/>
          </p:nvPr>
        </p:nvSpPr>
        <p:spPr>
          <a:xfrm>
            <a:off x="6153000" y="1988063"/>
            <a:ext cx="2276700" cy="584400"/>
          </a:xfrm>
          <a:prstGeom prst="rect">
            <a:avLst/>
          </a:prstGeom>
        </p:spPr>
        <p:txBody>
          <a:bodyPr spcFirstLastPara="1" wrap="square" lIns="91425" tIns="91425" rIns="91425" bIns="91425" anchor="t" anchorCtr="0">
            <a:noAutofit/>
          </a:bodyPr>
          <a:lstStyle>
            <a:lvl1pPr lvl="0" algn="r" rtl="0">
              <a:spcBef>
                <a:spcPts val="0"/>
              </a:spcBef>
              <a:spcAft>
                <a:spcPts val="0"/>
              </a:spcAft>
              <a:buSzPts val="1300"/>
              <a:buNone/>
              <a:defRPr sz="1400"/>
            </a:lvl1pPr>
            <a:lvl2pPr lvl="1" rtl="0">
              <a:spcBef>
                <a:spcPts val="0"/>
              </a:spcBef>
              <a:spcAft>
                <a:spcPts val="0"/>
              </a:spcAft>
              <a:buSzPts val="1300"/>
              <a:buNone/>
              <a:defRPr/>
            </a:lvl2pPr>
            <a:lvl3pPr lvl="2" rtl="0">
              <a:spcBef>
                <a:spcPts val="0"/>
              </a:spcBef>
              <a:spcAft>
                <a:spcPts val="0"/>
              </a:spcAft>
              <a:buSzPts val="1300"/>
              <a:buNone/>
              <a:defRPr/>
            </a:lvl3pPr>
            <a:lvl4pPr lvl="3" rtl="0">
              <a:spcBef>
                <a:spcPts val="0"/>
              </a:spcBef>
              <a:spcAft>
                <a:spcPts val="0"/>
              </a:spcAft>
              <a:buSzPts val="1300"/>
              <a:buNone/>
              <a:defRPr/>
            </a:lvl4pPr>
            <a:lvl5pPr lvl="4" rtl="0">
              <a:spcBef>
                <a:spcPts val="0"/>
              </a:spcBef>
              <a:spcAft>
                <a:spcPts val="0"/>
              </a:spcAft>
              <a:buSzPts val="1300"/>
              <a:buNone/>
              <a:defRPr/>
            </a:lvl5pPr>
            <a:lvl6pPr lvl="5" rtl="0">
              <a:spcBef>
                <a:spcPts val="0"/>
              </a:spcBef>
              <a:spcAft>
                <a:spcPts val="0"/>
              </a:spcAft>
              <a:buSzPts val="1300"/>
              <a:buNone/>
              <a:defRPr/>
            </a:lvl6pPr>
            <a:lvl7pPr lvl="6" rtl="0">
              <a:spcBef>
                <a:spcPts val="0"/>
              </a:spcBef>
              <a:spcAft>
                <a:spcPts val="0"/>
              </a:spcAft>
              <a:buSzPts val="1300"/>
              <a:buNone/>
              <a:defRPr/>
            </a:lvl7pPr>
            <a:lvl8pPr lvl="7" rtl="0">
              <a:spcBef>
                <a:spcPts val="0"/>
              </a:spcBef>
              <a:spcAft>
                <a:spcPts val="0"/>
              </a:spcAft>
              <a:buSzPts val="1300"/>
              <a:buNone/>
              <a:defRPr/>
            </a:lvl8pPr>
            <a:lvl9pPr lvl="8" rtl="0">
              <a:spcBef>
                <a:spcPts val="0"/>
              </a:spcBef>
              <a:spcAft>
                <a:spcPts val="0"/>
              </a:spcAft>
              <a:buSzPts val="1300"/>
              <a:buNone/>
              <a:defRPr/>
            </a:lvl9pPr>
          </a:lstStyle>
          <a:p>
            <a:endParaRPr/>
          </a:p>
        </p:txBody>
      </p:sp>
      <p:sp>
        <p:nvSpPr>
          <p:cNvPr id="217" name="Google Shape;217;p22"/>
          <p:cNvSpPr txBox="1">
            <a:spLocks noGrp="1"/>
          </p:cNvSpPr>
          <p:nvPr>
            <p:ph type="title" idx="9"/>
          </p:nvPr>
        </p:nvSpPr>
        <p:spPr>
          <a:xfrm>
            <a:off x="6153000" y="1580738"/>
            <a:ext cx="2276700" cy="468000"/>
          </a:xfrm>
          <a:prstGeom prst="rect">
            <a:avLst/>
          </a:prstGeom>
        </p:spPr>
        <p:txBody>
          <a:bodyPr spcFirstLastPara="1" wrap="square" lIns="91425" tIns="91425" rIns="91425" bIns="91425" anchor="t" anchorCtr="0">
            <a:noAutofit/>
          </a:bodyPr>
          <a:lstStyle>
            <a:lvl1pPr lvl="0" algn="r" rtl="0">
              <a:spcBef>
                <a:spcPts val="0"/>
              </a:spcBef>
              <a:spcAft>
                <a:spcPts val="0"/>
              </a:spcAft>
              <a:buSzPts val="1800"/>
              <a:buNone/>
              <a:defRPr sz="1800"/>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Quote">
  <p:cSld name="CUSTOM_3">
    <p:spTree>
      <p:nvGrpSpPr>
        <p:cNvPr id="1" name="Shape 218"/>
        <p:cNvGrpSpPr/>
        <p:nvPr/>
      </p:nvGrpSpPr>
      <p:grpSpPr>
        <a:xfrm>
          <a:off x="0" y="0"/>
          <a:ext cx="0" cy="0"/>
          <a:chOff x="0" y="0"/>
          <a:chExt cx="0" cy="0"/>
        </a:xfrm>
      </p:grpSpPr>
      <p:sp>
        <p:nvSpPr>
          <p:cNvPr id="219" name="Google Shape;219;p23"/>
          <p:cNvSpPr txBox="1">
            <a:spLocks noGrp="1"/>
          </p:cNvSpPr>
          <p:nvPr>
            <p:ph type="title"/>
          </p:nvPr>
        </p:nvSpPr>
        <p:spPr>
          <a:xfrm>
            <a:off x="3047300" y="3284538"/>
            <a:ext cx="2807700" cy="468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800"/>
              <a:buNone/>
              <a:defRPr sz="1800"/>
            </a:lvl1pPr>
            <a:lvl2pPr lvl="1" algn="ctr" rtl="0">
              <a:spcBef>
                <a:spcPts val="0"/>
              </a:spcBef>
              <a:spcAft>
                <a:spcPts val="0"/>
              </a:spcAft>
              <a:buSzPts val="1800"/>
              <a:buNone/>
              <a:defRPr sz="1800"/>
            </a:lvl2pPr>
            <a:lvl3pPr lvl="2" algn="ctr" rtl="0">
              <a:spcBef>
                <a:spcPts val="0"/>
              </a:spcBef>
              <a:spcAft>
                <a:spcPts val="0"/>
              </a:spcAft>
              <a:buSzPts val="1800"/>
              <a:buNone/>
              <a:defRPr sz="1800"/>
            </a:lvl3pPr>
            <a:lvl4pPr lvl="3" algn="ctr" rtl="0">
              <a:spcBef>
                <a:spcPts val="0"/>
              </a:spcBef>
              <a:spcAft>
                <a:spcPts val="0"/>
              </a:spcAft>
              <a:buSzPts val="1800"/>
              <a:buNone/>
              <a:defRPr sz="1800"/>
            </a:lvl4pPr>
            <a:lvl5pPr lvl="4" algn="ctr" rtl="0">
              <a:spcBef>
                <a:spcPts val="0"/>
              </a:spcBef>
              <a:spcAft>
                <a:spcPts val="0"/>
              </a:spcAft>
              <a:buSzPts val="1800"/>
              <a:buNone/>
              <a:defRPr sz="1800"/>
            </a:lvl5pPr>
            <a:lvl6pPr lvl="5" algn="ctr" rtl="0">
              <a:spcBef>
                <a:spcPts val="0"/>
              </a:spcBef>
              <a:spcAft>
                <a:spcPts val="0"/>
              </a:spcAft>
              <a:buSzPts val="1800"/>
              <a:buNone/>
              <a:defRPr sz="1800"/>
            </a:lvl6pPr>
            <a:lvl7pPr lvl="6" algn="ctr" rtl="0">
              <a:spcBef>
                <a:spcPts val="0"/>
              </a:spcBef>
              <a:spcAft>
                <a:spcPts val="0"/>
              </a:spcAft>
              <a:buSzPts val="1800"/>
              <a:buNone/>
              <a:defRPr sz="1800"/>
            </a:lvl7pPr>
            <a:lvl8pPr lvl="7" algn="ctr" rtl="0">
              <a:spcBef>
                <a:spcPts val="0"/>
              </a:spcBef>
              <a:spcAft>
                <a:spcPts val="0"/>
              </a:spcAft>
              <a:buSzPts val="1800"/>
              <a:buNone/>
              <a:defRPr sz="1800"/>
            </a:lvl8pPr>
            <a:lvl9pPr lvl="8" algn="ctr" rtl="0">
              <a:spcBef>
                <a:spcPts val="0"/>
              </a:spcBef>
              <a:spcAft>
                <a:spcPts val="0"/>
              </a:spcAft>
              <a:buSzPts val="1800"/>
              <a:buNone/>
              <a:defRPr sz="1800"/>
            </a:lvl9pPr>
          </a:lstStyle>
          <a:p>
            <a:endParaRPr/>
          </a:p>
        </p:txBody>
      </p:sp>
      <p:sp>
        <p:nvSpPr>
          <p:cNvPr id="220" name="Google Shape;220;p23"/>
          <p:cNvSpPr txBox="1">
            <a:spLocks noGrp="1"/>
          </p:cNvSpPr>
          <p:nvPr>
            <p:ph type="subTitle" idx="1"/>
          </p:nvPr>
        </p:nvSpPr>
        <p:spPr>
          <a:xfrm>
            <a:off x="2436350" y="1804848"/>
            <a:ext cx="4029600" cy="14364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300"/>
              <a:buNone/>
              <a:defRPr sz="1900"/>
            </a:lvl1pPr>
            <a:lvl2pPr lvl="1" algn="ctr" rtl="0">
              <a:spcBef>
                <a:spcPts val="0"/>
              </a:spcBef>
              <a:spcAft>
                <a:spcPts val="0"/>
              </a:spcAft>
              <a:buSzPts val="1300"/>
              <a:buNone/>
              <a:defRPr/>
            </a:lvl2pPr>
            <a:lvl3pPr lvl="2" algn="ctr" rtl="0">
              <a:spcBef>
                <a:spcPts val="0"/>
              </a:spcBef>
              <a:spcAft>
                <a:spcPts val="0"/>
              </a:spcAft>
              <a:buSzPts val="1300"/>
              <a:buNone/>
              <a:defRPr/>
            </a:lvl3pPr>
            <a:lvl4pPr lvl="3" algn="ctr" rtl="0">
              <a:spcBef>
                <a:spcPts val="0"/>
              </a:spcBef>
              <a:spcAft>
                <a:spcPts val="0"/>
              </a:spcAft>
              <a:buSzPts val="1300"/>
              <a:buNone/>
              <a:defRPr/>
            </a:lvl4pPr>
            <a:lvl5pPr lvl="4" algn="ctr" rtl="0">
              <a:spcBef>
                <a:spcPts val="0"/>
              </a:spcBef>
              <a:spcAft>
                <a:spcPts val="0"/>
              </a:spcAft>
              <a:buSzPts val="1300"/>
              <a:buNone/>
              <a:defRPr/>
            </a:lvl5pPr>
            <a:lvl6pPr lvl="5" algn="ctr" rtl="0">
              <a:spcBef>
                <a:spcPts val="0"/>
              </a:spcBef>
              <a:spcAft>
                <a:spcPts val="0"/>
              </a:spcAft>
              <a:buSzPts val="1300"/>
              <a:buNone/>
              <a:defRPr/>
            </a:lvl6pPr>
            <a:lvl7pPr lvl="6" algn="ctr" rtl="0">
              <a:spcBef>
                <a:spcPts val="0"/>
              </a:spcBef>
              <a:spcAft>
                <a:spcPts val="0"/>
              </a:spcAft>
              <a:buSzPts val="1300"/>
              <a:buNone/>
              <a:defRPr/>
            </a:lvl7pPr>
            <a:lvl8pPr lvl="7" algn="ctr" rtl="0">
              <a:spcBef>
                <a:spcPts val="0"/>
              </a:spcBef>
              <a:spcAft>
                <a:spcPts val="0"/>
              </a:spcAft>
              <a:buSzPts val="1300"/>
              <a:buNone/>
              <a:defRPr/>
            </a:lvl8pPr>
            <a:lvl9pPr lvl="8" algn="ctr" rtl="0">
              <a:spcBef>
                <a:spcPts val="0"/>
              </a:spcBef>
              <a:spcAft>
                <a:spcPts val="0"/>
              </a:spcAft>
              <a:buSzPts val="1300"/>
              <a:buNone/>
              <a:defRPr/>
            </a:lvl9pPr>
          </a:lstStyle>
          <a:p>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and text">
  <p:cSld name="CUSTOM_3_1">
    <p:spTree>
      <p:nvGrpSpPr>
        <p:cNvPr id="1" name="Shape 221"/>
        <p:cNvGrpSpPr/>
        <p:nvPr/>
      </p:nvGrpSpPr>
      <p:grpSpPr>
        <a:xfrm>
          <a:off x="0" y="0"/>
          <a:ext cx="0" cy="0"/>
          <a:chOff x="0" y="0"/>
          <a:chExt cx="0" cy="0"/>
        </a:xfrm>
      </p:grpSpPr>
      <p:grpSp>
        <p:nvGrpSpPr>
          <p:cNvPr id="222" name="Google Shape;222;p24"/>
          <p:cNvGrpSpPr/>
          <p:nvPr/>
        </p:nvGrpSpPr>
        <p:grpSpPr>
          <a:xfrm>
            <a:off x="-25" y="0"/>
            <a:ext cx="9144020" cy="342900"/>
            <a:chOff x="-25" y="0"/>
            <a:chExt cx="9144020" cy="342900"/>
          </a:xfrm>
        </p:grpSpPr>
        <p:sp>
          <p:nvSpPr>
            <p:cNvPr id="223" name="Google Shape;223;p24"/>
            <p:cNvSpPr/>
            <p:nvPr/>
          </p:nvSpPr>
          <p:spPr>
            <a:xfrm>
              <a:off x="-25" y="0"/>
              <a:ext cx="9144020" cy="342900"/>
            </a:xfrm>
            <a:custGeom>
              <a:avLst/>
              <a:gdLst/>
              <a:ahLst/>
              <a:cxnLst/>
              <a:rect l="l" t="t" r="r" b="b"/>
              <a:pathLst>
                <a:path w="43778" h="1407" extrusionOk="0">
                  <a:moveTo>
                    <a:pt x="0" y="0"/>
                  </a:moveTo>
                  <a:lnTo>
                    <a:pt x="0" y="1406"/>
                  </a:lnTo>
                  <a:lnTo>
                    <a:pt x="43777" y="1406"/>
                  </a:lnTo>
                  <a:lnTo>
                    <a:pt x="4377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24" name="Google Shape;224;p24"/>
            <p:cNvGrpSpPr/>
            <p:nvPr/>
          </p:nvGrpSpPr>
          <p:grpSpPr>
            <a:xfrm>
              <a:off x="215975" y="111150"/>
              <a:ext cx="642950" cy="120600"/>
              <a:chOff x="215975" y="152625"/>
              <a:chExt cx="642950" cy="120600"/>
            </a:xfrm>
          </p:grpSpPr>
          <p:sp>
            <p:nvSpPr>
              <p:cNvPr id="225" name="Google Shape;225;p24"/>
              <p:cNvSpPr/>
              <p:nvPr/>
            </p:nvSpPr>
            <p:spPr>
              <a:xfrm>
                <a:off x="215975" y="152625"/>
                <a:ext cx="120600" cy="120600"/>
              </a:xfrm>
              <a:prstGeom prst="ellipse">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 name="Google Shape;226;p24"/>
              <p:cNvSpPr/>
              <p:nvPr/>
            </p:nvSpPr>
            <p:spPr>
              <a:xfrm>
                <a:off x="477150" y="152625"/>
                <a:ext cx="120600" cy="120600"/>
              </a:xfrm>
              <a:prstGeom prst="ellipse">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227;p24"/>
              <p:cNvSpPr/>
              <p:nvPr/>
            </p:nvSpPr>
            <p:spPr>
              <a:xfrm>
                <a:off x="738325" y="152625"/>
                <a:ext cx="120600" cy="1206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228" name="Google Shape;228;p24"/>
          <p:cNvSpPr txBox="1">
            <a:spLocks noGrp="1"/>
          </p:cNvSpPr>
          <p:nvPr>
            <p:ph type="title"/>
          </p:nvPr>
        </p:nvSpPr>
        <p:spPr>
          <a:xfrm>
            <a:off x="4896300" y="1504950"/>
            <a:ext cx="3533400" cy="742200"/>
          </a:xfrm>
          <a:prstGeom prst="rect">
            <a:avLst/>
          </a:prstGeom>
        </p:spPr>
        <p:txBody>
          <a:bodyPr spcFirstLastPara="1" wrap="square" lIns="91425" tIns="91425" rIns="91425" bIns="91425" anchor="b" anchorCtr="0">
            <a:noAutofit/>
          </a:bodyPr>
          <a:lstStyle>
            <a:lvl1pPr lvl="0" algn="r" rtl="0">
              <a:spcBef>
                <a:spcPts val="0"/>
              </a:spcBef>
              <a:spcAft>
                <a:spcPts val="0"/>
              </a:spcAft>
              <a:buSzPts val="4200"/>
              <a:buNone/>
              <a:defRPr/>
            </a:lvl1pPr>
            <a:lvl2pPr lvl="1" algn="ctr" rtl="0">
              <a:spcBef>
                <a:spcPts val="0"/>
              </a:spcBef>
              <a:spcAft>
                <a:spcPts val="0"/>
              </a:spcAft>
              <a:buSzPts val="4200"/>
              <a:buNone/>
              <a:defRPr sz="4200"/>
            </a:lvl2pPr>
            <a:lvl3pPr lvl="2" algn="ctr" rtl="0">
              <a:spcBef>
                <a:spcPts val="0"/>
              </a:spcBef>
              <a:spcAft>
                <a:spcPts val="0"/>
              </a:spcAft>
              <a:buSzPts val="4200"/>
              <a:buNone/>
              <a:defRPr sz="4200"/>
            </a:lvl3pPr>
            <a:lvl4pPr lvl="3" algn="ctr" rtl="0">
              <a:spcBef>
                <a:spcPts val="0"/>
              </a:spcBef>
              <a:spcAft>
                <a:spcPts val="0"/>
              </a:spcAft>
              <a:buSzPts val="4200"/>
              <a:buNone/>
              <a:defRPr sz="4200"/>
            </a:lvl4pPr>
            <a:lvl5pPr lvl="4" algn="ctr" rtl="0">
              <a:spcBef>
                <a:spcPts val="0"/>
              </a:spcBef>
              <a:spcAft>
                <a:spcPts val="0"/>
              </a:spcAft>
              <a:buSzPts val="4200"/>
              <a:buNone/>
              <a:defRPr sz="4200"/>
            </a:lvl5pPr>
            <a:lvl6pPr lvl="5" algn="ctr" rtl="0">
              <a:spcBef>
                <a:spcPts val="0"/>
              </a:spcBef>
              <a:spcAft>
                <a:spcPts val="0"/>
              </a:spcAft>
              <a:buSzPts val="4200"/>
              <a:buNone/>
              <a:defRPr sz="4200"/>
            </a:lvl6pPr>
            <a:lvl7pPr lvl="6" algn="ctr" rtl="0">
              <a:spcBef>
                <a:spcPts val="0"/>
              </a:spcBef>
              <a:spcAft>
                <a:spcPts val="0"/>
              </a:spcAft>
              <a:buSzPts val="4200"/>
              <a:buNone/>
              <a:defRPr sz="4200"/>
            </a:lvl7pPr>
            <a:lvl8pPr lvl="7" algn="ctr" rtl="0">
              <a:spcBef>
                <a:spcPts val="0"/>
              </a:spcBef>
              <a:spcAft>
                <a:spcPts val="0"/>
              </a:spcAft>
              <a:buSzPts val="4200"/>
              <a:buNone/>
              <a:defRPr sz="4200"/>
            </a:lvl8pPr>
            <a:lvl9pPr lvl="8" algn="ctr" rtl="0">
              <a:spcBef>
                <a:spcPts val="0"/>
              </a:spcBef>
              <a:spcAft>
                <a:spcPts val="0"/>
              </a:spcAft>
              <a:buSzPts val="4200"/>
              <a:buNone/>
              <a:defRPr sz="4200"/>
            </a:lvl9pPr>
          </a:lstStyle>
          <a:p>
            <a:endParaRPr/>
          </a:p>
        </p:txBody>
      </p:sp>
      <p:sp>
        <p:nvSpPr>
          <p:cNvPr id="229" name="Google Shape;229;p24"/>
          <p:cNvSpPr txBox="1">
            <a:spLocks noGrp="1"/>
          </p:cNvSpPr>
          <p:nvPr>
            <p:ph type="subTitle" idx="1"/>
          </p:nvPr>
        </p:nvSpPr>
        <p:spPr>
          <a:xfrm>
            <a:off x="4905375" y="2368275"/>
            <a:ext cx="3533400" cy="11274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SzPts val="1400"/>
              <a:buNone/>
              <a:defRPr sz="1400"/>
            </a:lvl1pPr>
            <a:lvl2pPr lvl="1" rtl="0">
              <a:lnSpc>
                <a:spcPct val="100000"/>
              </a:lnSpc>
              <a:spcBef>
                <a:spcPts val="0"/>
              </a:spcBef>
              <a:spcAft>
                <a:spcPts val="0"/>
              </a:spcAft>
              <a:buSzPts val="1300"/>
              <a:buNone/>
              <a:defRPr/>
            </a:lvl2pPr>
            <a:lvl3pPr lvl="2" rtl="0">
              <a:lnSpc>
                <a:spcPct val="100000"/>
              </a:lnSpc>
              <a:spcBef>
                <a:spcPts val="0"/>
              </a:spcBef>
              <a:spcAft>
                <a:spcPts val="0"/>
              </a:spcAft>
              <a:buSzPts val="1300"/>
              <a:buNone/>
              <a:defRPr/>
            </a:lvl3pPr>
            <a:lvl4pPr lvl="3" rtl="0">
              <a:lnSpc>
                <a:spcPct val="100000"/>
              </a:lnSpc>
              <a:spcBef>
                <a:spcPts val="0"/>
              </a:spcBef>
              <a:spcAft>
                <a:spcPts val="0"/>
              </a:spcAft>
              <a:buSzPts val="1300"/>
              <a:buNone/>
              <a:defRPr/>
            </a:lvl4pPr>
            <a:lvl5pPr lvl="4" rtl="0">
              <a:lnSpc>
                <a:spcPct val="100000"/>
              </a:lnSpc>
              <a:spcBef>
                <a:spcPts val="0"/>
              </a:spcBef>
              <a:spcAft>
                <a:spcPts val="0"/>
              </a:spcAft>
              <a:buSzPts val="1300"/>
              <a:buNone/>
              <a:defRPr/>
            </a:lvl5pPr>
            <a:lvl6pPr lvl="5" rtl="0">
              <a:lnSpc>
                <a:spcPct val="100000"/>
              </a:lnSpc>
              <a:spcBef>
                <a:spcPts val="0"/>
              </a:spcBef>
              <a:spcAft>
                <a:spcPts val="0"/>
              </a:spcAft>
              <a:buSzPts val="1300"/>
              <a:buNone/>
              <a:defRPr/>
            </a:lvl6pPr>
            <a:lvl7pPr lvl="6" rtl="0">
              <a:lnSpc>
                <a:spcPct val="100000"/>
              </a:lnSpc>
              <a:spcBef>
                <a:spcPts val="0"/>
              </a:spcBef>
              <a:spcAft>
                <a:spcPts val="0"/>
              </a:spcAft>
              <a:buSzPts val="1300"/>
              <a:buNone/>
              <a:defRPr/>
            </a:lvl7pPr>
            <a:lvl8pPr lvl="7" rtl="0">
              <a:lnSpc>
                <a:spcPct val="100000"/>
              </a:lnSpc>
              <a:spcBef>
                <a:spcPts val="0"/>
              </a:spcBef>
              <a:spcAft>
                <a:spcPts val="0"/>
              </a:spcAft>
              <a:buSzPts val="1300"/>
              <a:buNone/>
              <a:defRPr/>
            </a:lvl8pPr>
            <a:lvl9pPr lvl="8" rtl="0">
              <a:lnSpc>
                <a:spcPct val="100000"/>
              </a:lnSpc>
              <a:spcBef>
                <a:spcPts val="0"/>
              </a:spcBef>
              <a:spcAft>
                <a:spcPts val="0"/>
              </a:spcAft>
              <a:buSzPts val="1300"/>
              <a:buNone/>
              <a:defRPr/>
            </a:lvl9pPr>
          </a:lstStyle>
          <a:p>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and text 1">
  <p:cSld name="CUSTOM_3_1_1">
    <p:spTree>
      <p:nvGrpSpPr>
        <p:cNvPr id="1" name="Shape 230"/>
        <p:cNvGrpSpPr/>
        <p:nvPr/>
      </p:nvGrpSpPr>
      <p:grpSpPr>
        <a:xfrm>
          <a:off x="0" y="0"/>
          <a:ext cx="0" cy="0"/>
          <a:chOff x="0" y="0"/>
          <a:chExt cx="0" cy="0"/>
        </a:xfrm>
      </p:grpSpPr>
      <p:grpSp>
        <p:nvGrpSpPr>
          <p:cNvPr id="231" name="Google Shape;231;p25"/>
          <p:cNvGrpSpPr/>
          <p:nvPr/>
        </p:nvGrpSpPr>
        <p:grpSpPr>
          <a:xfrm>
            <a:off x="-25" y="0"/>
            <a:ext cx="9144020" cy="342900"/>
            <a:chOff x="-25" y="0"/>
            <a:chExt cx="9144020" cy="342900"/>
          </a:xfrm>
        </p:grpSpPr>
        <p:sp>
          <p:nvSpPr>
            <p:cNvPr id="232" name="Google Shape;232;p25"/>
            <p:cNvSpPr/>
            <p:nvPr/>
          </p:nvSpPr>
          <p:spPr>
            <a:xfrm>
              <a:off x="-25" y="0"/>
              <a:ext cx="9144020" cy="342900"/>
            </a:xfrm>
            <a:custGeom>
              <a:avLst/>
              <a:gdLst/>
              <a:ahLst/>
              <a:cxnLst/>
              <a:rect l="l" t="t" r="r" b="b"/>
              <a:pathLst>
                <a:path w="43778" h="1407" extrusionOk="0">
                  <a:moveTo>
                    <a:pt x="0" y="0"/>
                  </a:moveTo>
                  <a:lnTo>
                    <a:pt x="0" y="1406"/>
                  </a:lnTo>
                  <a:lnTo>
                    <a:pt x="43777" y="1406"/>
                  </a:lnTo>
                  <a:lnTo>
                    <a:pt x="4377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33" name="Google Shape;233;p25"/>
            <p:cNvGrpSpPr/>
            <p:nvPr/>
          </p:nvGrpSpPr>
          <p:grpSpPr>
            <a:xfrm>
              <a:off x="215975" y="111150"/>
              <a:ext cx="642950" cy="120600"/>
              <a:chOff x="215975" y="152625"/>
              <a:chExt cx="642950" cy="120600"/>
            </a:xfrm>
          </p:grpSpPr>
          <p:sp>
            <p:nvSpPr>
              <p:cNvPr id="234" name="Google Shape;234;p25"/>
              <p:cNvSpPr/>
              <p:nvPr/>
            </p:nvSpPr>
            <p:spPr>
              <a:xfrm>
                <a:off x="215975" y="152625"/>
                <a:ext cx="120600" cy="120600"/>
              </a:xfrm>
              <a:prstGeom prst="ellipse">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 name="Google Shape;235;p25"/>
              <p:cNvSpPr/>
              <p:nvPr/>
            </p:nvSpPr>
            <p:spPr>
              <a:xfrm>
                <a:off x="477150" y="152625"/>
                <a:ext cx="120600" cy="120600"/>
              </a:xfrm>
              <a:prstGeom prst="ellipse">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 name="Google Shape;236;p25"/>
              <p:cNvSpPr/>
              <p:nvPr/>
            </p:nvSpPr>
            <p:spPr>
              <a:xfrm>
                <a:off x="738325" y="152625"/>
                <a:ext cx="120600" cy="1206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237" name="Google Shape;237;p25"/>
          <p:cNvSpPr txBox="1">
            <a:spLocks noGrp="1"/>
          </p:cNvSpPr>
          <p:nvPr>
            <p:ph type="title"/>
          </p:nvPr>
        </p:nvSpPr>
        <p:spPr>
          <a:xfrm>
            <a:off x="714300" y="1398525"/>
            <a:ext cx="3422400" cy="848700"/>
          </a:xfrm>
          <a:prstGeom prst="rect">
            <a:avLst/>
          </a:prstGeom>
        </p:spPr>
        <p:txBody>
          <a:bodyPr spcFirstLastPara="1" wrap="square" lIns="91425" tIns="91425" rIns="91425" bIns="91425" anchor="b" anchorCtr="0">
            <a:noAutofit/>
          </a:bodyPr>
          <a:lstStyle>
            <a:lvl1pPr lvl="0" rtl="0">
              <a:spcBef>
                <a:spcPts val="0"/>
              </a:spcBef>
              <a:spcAft>
                <a:spcPts val="0"/>
              </a:spcAft>
              <a:buSzPts val="4200"/>
              <a:buNone/>
              <a:defRPr/>
            </a:lvl1pPr>
            <a:lvl2pPr lvl="1" algn="ctr" rtl="0">
              <a:spcBef>
                <a:spcPts val="0"/>
              </a:spcBef>
              <a:spcAft>
                <a:spcPts val="0"/>
              </a:spcAft>
              <a:buSzPts val="4200"/>
              <a:buNone/>
              <a:defRPr sz="4200"/>
            </a:lvl2pPr>
            <a:lvl3pPr lvl="2" algn="ctr" rtl="0">
              <a:spcBef>
                <a:spcPts val="0"/>
              </a:spcBef>
              <a:spcAft>
                <a:spcPts val="0"/>
              </a:spcAft>
              <a:buSzPts val="4200"/>
              <a:buNone/>
              <a:defRPr sz="4200"/>
            </a:lvl3pPr>
            <a:lvl4pPr lvl="3" algn="ctr" rtl="0">
              <a:spcBef>
                <a:spcPts val="0"/>
              </a:spcBef>
              <a:spcAft>
                <a:spcPts val="0"/>
              </a:spcAft>
              <a:buSzPts val="4200"/>
              <a:buNone/>
              <a:defRPr sz="4200"/>
            </a:lvl4pPr>
            <a:lvl5pPr lvl="4" algn="ctr" rtl="0">
              <a:spcBef>
                <a:spcPts val="0"/>
              </a:spcBef>
              <a:spcAft>
                <a:spcPts val="0"/>
              </a:spcAft>
              <a:buSzPts val="4200"/>
              <a:buNone/>
              <a:defRPr sz="4200"/>
            </a:lvl5pPr>
            <a:lvl6pPr lvl="5" algn="ctr" rtl="0">
              <a:spcBef>
                <a:spcPts val="0"/>
              </a:spcBef>
              <a:spcAft>
                <a:spcPts val="0"/>
              </a:spcAft>
              <a:buSzPts val="4200"/>
              <a:buNone/>
              <a:defRPr sz="4200"/>
            </a:lvl6pPr>
            <a:lvl7pPr lvl="6" algn="ctr" rtl="0">
              <a:spcBef>
                <a:spcPts val="0"/>
              </a:spcBef>
              <a:spcAft>
                <a:spcPts val="0"/>
              </a:spcAft>
              <a:buSzPts val="4200"/>
              <a:buNone/>
              <a:defRPr sz="4200"/>
            </a:lvl7pPr>
            <a:lvl8pPr lvl="7" algn="ctr" rtl="0">
              <a:spcBef>
                <a:spcPts val="0"/>
              </a:spcBef>
              <a:spcAft>
                <a:spcPts val="0"/>
              </a:spcAft>
              <a:buSzPts val="4200"/>
              <a:buNone/>
              <a:defRPr sz="4200"/>
            </a:lvl8pPr>
            <a:lvl9pPr lvl="8" algn="ctr" rtl="0">
              <a:spcBef>
                <a:spcPts val="0"/>
              </a:spcBef>
              <a:spcAft>
                <a:spcPts val="0"/>
              </a:spcAft>
              <a:buSzPts val="4200"/>
              <a:buNone/>
              <a:defRPr sz="4200"/>
            </a:lvl9pPr>
          </a:lstStyle>
          <a:p>
            <a:endParaRPr/>
          </a:p>
        </p:txBody>
      </p:sp>
      <p:sp>
        <p:nvSpPr>
          <p:cNvPr id="238" name="Google Shape;238;p25"/>
          <p:cNvSpPr txBox="1">
            <a:spLocks noGrp="1"/>
          </p:cNvSpPr>
          <p:nvPr>
            <p:ph type="subTitle" idx="1"/>
          </p:nvPr>
        </p:nvSpPr>
        <p:spPr>
          <a:xfrm>
            <a:off x="723225" y="2368275"/>
            <a:ext cx="3077400" cy="11847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1300"/>
              <a:buNone/>
              <a:defRPr/>
            </a:lvl2pPr>
            <a:lvl3pPr lvl="2" rtl="0">
              <a:lnSpc>
                <a:spcPct val="100000"/>
              </a:lnSpc>
              <a:spcBef>
                <a:spcPts val="0"/>
              </a:spcBef>
              <a:spcAft>
                <a:spcPts val="0"/>
              </a:spcAft>
              <a:buSzPts val="1300"/>
              <a:buNone/>
              <a:defRPr/>
            </a:lvl3pPr>
            <a:lvl4pPr lvl="3" rtl="0">
              <a:lnSpc>
                <a:spcPct val="100000"/>
              </a:lnSpc>
              <a:spcBef>
                <a:spcPts val="0"/>
              </a:spcBef>
              <a:spcAft>
                <a:spcPts val="0"/>
              </a:spcAft>
              <a:buSzPts val="1300"/>
              <a:buNone/>
              <a:defRPr/>
            </a:lvl4pPr>
            <a:lvl5pPr lvl="4" rtl="0">
              <a:lnSpc>
                <a:spcPct val="100000"/>
              </a:lnSpc>
              <a:spcBef>
                <a:spcPts val="0"/>
              </a:spcBef>
              <a:spcAft>
                <a:spcPts val="0"/>
              </a:spcAft>
              <a:buSzPts val="1300"/>
              <a:buNone/>
              <a:defRPr/>
            </a:lvl5pPr>
            <a:lvl6pPr lvl="5" rtl="0">
              <a:lnSpc>
                <a:spcPct val="100000"/>
              </a:lnSpc>
              <a:spcBef>
                <a:spcPts val="0"/>
              </a:spcBef>
              <a:spcAft>
                <a:spcPts val="0"/>
              </a:spcAft>
              <a:buSzPts val="1300"/>
              <a:buNone/>
              <a:defRPr/>
            </a:lvl6pPr>
            <a:lvl7pPr lvl="6" rtl="0">
              <a:lnSpc>
                <a:spcPct val="100000"/>
              </a:lnSpc>
              <a:spcBef>
                <a:spcPts val="0"/>
              </a:spcBef>
              <a:spcAft>
                <a:spcPts val="0"/>
              </a:spcAft>
              <a:buSzPts val="1300"/>
              <a:buNone/>
              <a:defRPr/>
            </a:lvl7pPr>
            <a:lvl8pPr lvl="7" rtl="0">
              <a:lnSpc>
                <a:spcPct val="100000"/>
              </a:lnSpc>
              <a:spcBef>
                <a:spcPts val="0"/>
              </a:spcBef>
              <a:spcAft>
                <a:spcPts val="0"/>
              </a:spcAft>
              <a:buSzPts val="1300"/>
              <a:buNone/>
              <a:defRPr/>
            </a:lvl8pPr>
            <a:lvl9pPr lvl="8" rtl="0">
              <a:lnSpc>
                <a:spcPct val="100000"/>
              </a:lnSpc>
              <a:spcBef>
                <a:spcPts val="0"/>
              </a:spcBef>
              <a:spcAft>
                <a:spcPts val="0"/>
              </a:spcAft>
              <a:buSzPts val="1300"/>
              <a:buNone/>
              <a:defRPr/>
            </a:lvl9pPr>
          </a:lstStyle>
          <a:p>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and text 3">
  <p:cSld name="CUSTOM_3_1_1_1_1">
    <p:spTree>
      <p:nvGrpSpPr>
        <p:cNvPr id="1" name="Shape 256"/>
        <p:cNvGrpSpPr/>
        <p:nvPr/>
      </p:nvGrpSpPr>
      <p:grpSpPr>
        <a:xfrm>
          <a:off x="0" y="0"/>
          <a:ext cx="0" cy="0"/>
          <a:chOff x="0" y="0"/>
          <a:chExt cx="0" cy="0"/>
        </a:xfrm>
      </p:grpSpPr>
      <p:grpSp>
        <p:nvGrpSpPr>
          <p:cNvPr id="257" name="Google Shape;257;p27"/>
          <p:cNvGrpSpPr/>
          <p:nvPr/>
        </p:nvGrpSpPr>
        <p:grpSpPr>
          <a:xfrm>
            <a:off x="-25" y="0"/>
            <a:ext cx="9144020" cy="342900"/>
            <a:chOff x="-25" y="0"/>
            <a:chExt cx="9144020" cy="342900"/>
          </a:xfrm>
        </p:grpSpPr>
        <p:sp>
          <p:nvSpPr>
            <p:cNvPr id="258" name="Google Shape;258;p27"/>
            <p:cNvSpPr/>
            <p:nvPr/>
          </p:nvSpPr>
          <p:spPr>
            <a:xfrm>
              <a:off x="-25" y="0"/>
              <a:ext cx="9144020" cy="342900"/>
            </a:xfrm>
            <a:custGeom>
              <a:avLst/>
              <a:gdLst/>
              <a:ahLst/>
              <a:cxnLst/>
              <a:rect l="l" t="t" r="r" b="b"/>
              <a:pathLst>
                <a:path w="43778" h="1407" extrusionOk="0">
                  <a:moveTo>
                    <a:pt x="0" y="0"/>
                  </a:moveTo>
                  <a:lnTo>
                    <a:pt x="0" y="1406"/>
                  </a:lnTo>
                  <a:lnTo>
                    <a:pt x="43777" y="1406"/>
                  </a:lnTo>
                  <a:lnTo>
                    <a:pt x="4377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59" name="Google Shape;259;p27"/>
            <p:cNvGrpSpPr/>
            <p:nvPr/>
          </p:nvGrpSpPr>
          <p:grpSpPr>
            <a:xfrm>
              <a:off x="215975" y="111150"/>
              <a:ext cx="642950" cy="120600"/>
              <a:chOff x="215975" y="152625"/>
              <a:chExt cx="642950" cy="120600"/>
            </a:xfrm>
          </p:grpSpPr>
          <p:sp>
            <p:nvSpPr>
              <p:cNvPr id="260" name="Google Shape;260;p27"/>
              <p:cNvSpPr/>
              <p:nvPr/>
            </p:nvSpPr>
            <p:spPr>
              <a:xfrm>
                <a:off x="215975" y="152625"/>
                <a:ext cx="120600" cy="120600"/>
              </a:xfrm>
              <a:prstGeom prst="ellipse">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 name="Google Shape;261;p27"/>
              <p:cNvSpPr/>
              <p:nvPr/>
            </p:nvSpPr>
            <p:spPr>
              <a:xfrm>
                <a:off x="477150" y="152625"/>
                <a:ext cx="120600" cy="120600"/>
              </a:xfrm>
              <a:prstGeom prst="ellipse">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 name="Google Shape;262;p27"/>
              <p:cNvSpPr/>
              <p:nvPr/>
            </p:nvSpPr>
            <p:spPr>
              <a:xfrm>
                <a:off x="738325" y="152625"/>
                <a:ext cx="120600" cy="1206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263" name="Google Shape;263;p27"/>
          <p:cNvSpPr txBox="1">
            <a:spLocks noGrp="1"/>
          </p:cNvSpPr>
          <p:nvPr>
            <p:ph type="subTitle" idx="1"/>
          </p:nvPr>
        </p:nvSpPr>
        <p:spPr>
          <a:xfrm>
            <a:off x="714300" y="1443625"/>
            <a:ext cx="7715400" cy="3160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Char char="●"/>
              <a:defRPr sz="1400"/>
            </a:lvl1pPr>
            <a:lvl2pPr lvl="1" rtl="0">
              <a:lnSpc>
                <a:spcPct val="100000"/>
              </a:lnSpc>
              <a:spcBef>
                <a:spcPts val="0"/>
              </a:spcBef>
              <a:spcAft>
                <a:spcPts val="0"/>
              </a:spcAft>
              <a:buSzPts val="1300"/>
              <a:buChar char="○"/>
              <a:defRPr/>
            </a:lvl2pPr>
            <a:lvl3pPr lvl="2" rtl="0">
              <a:lnSpc>
                <a:spcPct val="100000"/>
              </a:lnSpc>
              <a:spcBef>
                <a:spcPts val="0"/>
              </a:spcBef>
              <a:spcAft>
                <a:spcPts val="0"/>
              </a:spcAft>
              <a:buSzPts val="1300"/>
              <a:buChar char="■"/>
              <a:defRPr/>
            </a:lvl3pPr>
            <a:lvl4pPr lvl="3" rtl="0">
              <a:lnSpc>
                <a:spcPct val="100000"/>
              </a:lnSpc>
              <a:spcBef>
                <a:spcPts val="0"/>
              </a:spcBef>
              <a:spcAft>
                <a:spcPts val="0"/>
              </a:spcAft>
              <a:buSzPts val="1300"/>
              <a:buChar char="●"/>
              <a:defRPr/>
            </a:lvl4pPr>
            <a:lvl5pPr lvl="4" rtl="0">
              <a:lnSpc>
                <a:spcPct val="100000"/>
              </a:lnSpc>
              <a:spcBef>
                <a:spcPts val="0"/>
              </a:spcBef>
              <a:spcAft>
                <a:spcPts val="0"/>
              </a:spcAft>
              <a:buSzPts val="1300"/>
              <a:buChar char="○"/>
              <a:defRPr/>
            </a:lvl5pPr>
            <a:lvl6pPr lvl="5" rtl="0">
              <a:lnSpc>
                <a:spcPct val="100000"/>
              </a:lnSpc>
              <a:spcBef>
                <a:spcPts val="0"/>
              </a:spcBef>
              <a:spcAft>
                <a:spcPts val="0"/>
              </a:spcAft>
              <a:buSzPts val="1300"/>
              <a:buChar char="■"/>
              <a:defRPr/>
            </a:lvl6pPr>
            <a:lvl7pPr lvl="6" rtl="0">
              <a:lnSpc>
                <a:spcPct val="100000"/>
              </a:lnSpc>
              <a:spcBef>
                <a:spcPts val="0"/>
              </a:spcBef>
              <a:spcAft>
                <a:spcPts val="0"/>
              </a:spcAft>
              <a:buSzPts val="1300"/>
              <a:buChar char="●"/>
              <a:defRPr/>
            </a:lvl7pPr>
            <a:lvl8pPr lvl="7" rtl="0">
              <a:lnSpc>
                <a:spcPct val="100000"/>
              </a:lnSpc>
              <a:spcBef>
                <a:spcPts val="0"/>
              </a:spcBef>
              <a:spcAft>
                <a:spcPts val="0"/>
              </a:spcAft>
              <a:buSzPts val="1300"/>
              <a:buChar char="○"/>
              <a:defRPr/>
            </a:lvl8pPr>
            <a:lvl9pPr lvl="8" rtl="0">
              <a:lnSpc>
                <a:spcPct val="100000"/>
              </a:lnSpc>
              <a:spcBef>
                <a:spcPts val="0"/>
              </a:spcBef>
              <a:spcAft>
                <a:spcPts val="0"/>
              </a:spcAft>
              <a:buSzPts val="1300"/>
              <a:buChar char="■"/>
              <a:defRPr/>
            </a:lvl9pPr>
          </a:lstStyle>
          <a:p>
            <a:endParaRPr/>
          </a:p>
        </p:txBody>
      </p:sp>
      <p:sp>
        <p:nvSpPr>
          <p:cNvPr id="264" name="Google Shape;264;p27"/>
          <p:cNvSpPr txBox="1">
            <a:spLocks noGrp="1"/>
          </p:cNvSpPr>
          <p:nvPr>
            <p:ph type="title"/>
          </p:nvPr>
        </p:nvSpPr>
        <p:spPr>
          <a:xfrm>
            <a:off x="714300" y="549600"/>
            <a:ext cx="7715400" cy="4680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hanks">
  <p:cSld name="CUSTOM_5">
    <p:spTree>
      <p:nvGrpSpPr>
        <p:cNvPr id="1" name="Shape 265"/>
        <p:cNvGrpSpPr/>
        <p:nvPr/>
      </p:nvGrpSpPr>
      <p:grpSpPr>
        <a:xfrm>
          <a:off x="0" y="0"/>
          <a:ext cx="0" cy="0"/>
          <a:chOff x="0" y="0"/>
          <a:chExt cx="0" cy="0"/>
        </a:xfrm>
      </p:grpSpPr>
      <p:grpSp>
        <p:nvGrpSpPr>
          <p:cNvPr id="266" name="Google Shape;266;p28"/>
          <p:cNvGrpSpPr/>
          <p:nvPr/>
        </p:nvGrpSpPr>
        <p:grpSpPr>
          <a:xfrm flipH="1">
            <a:off x="214694" y="123860"/>
            <a:ext cx="8552969" cy="4510486"/>
            <a:chOff x="45421" y="890559"/>
            <a:chExt cx="6688800" cy="3527400"/>
          </a:xfrm>
        </p:grpSpPr>
        <p:sp>
          <p:nvSpPr>
            <p:cNvPr id="267" name="Google Shape;267;p28"/>
            <p:cNvSpPr/>
            <p:nvPr/>
          </p:nvSpPr>
          <p:spPr>
            <a:xfrm>
              <a:off x="45421" y="890559"/>
              <a:ext cx="6688800" cy="3527400"/>
            </a:xfrm>
            <a:prstGeom prst="roundRect">
              <a:avLst>
                <a:gd name="adj" fmla="val 4601"/>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 name="Google Shape;268;p28"/>
            <p:cNvSpPr/>
            <p:nvPr/>
          </p:nvSpPr>
          <p:spPr>
            <a:xfrm>
              <a:off x="95031" y="1109631"/>
              <a:ext cx="6572400" cy="3246900"/>
            </a:xfrm>
            <a:prstGeom prst="roundRect">
              <a:avLst>
                <a:gd name="adj" fmla="val 4795"/>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 name="Google Shape;269;p28"/>
            <p:cNvSpPr/>
            <p:nvPr/>
          </p:nvSpPr>
          <p:spPr>
            <a:xfrm>
              <a:off x="6588804" y="965036"/>
              <a:ext cx="78697" cy="78697"/>
            </a:xfrm>
            <a:custGeom>
              <a:avLst/>
              <a:gdLst/>
              <a:ahLst/>
              <a:cxnLst/>
              <a:rect l="l" t="t" r="r" b="b"/>
              <a:pathLst>
                <a:path w="349" h="349" extrusionOk="0">
                  <a:moveTo>
                    <a:pt x="174" y="1"/>
                  </a:moveTo>
                  <a:cubicBezTo>
                    <a:pt x="87" y="1"/>
                    <a:pt x="0" y="88"/>
                    <a:pt x="0" y="175"/>
                  </a:cubicBezTo>
                  <a:cubicBezTo>
                    <a:pt x="0" y="276"/>
                    <a:pt x="87" y="348"/>
                    <a:pt x="174" y="348"/>
                  </a:cubicBezTo>
                  <a:cubicBezTo>
                    <a:pt x="276" y="348"/>
                    <a:pt x="348" y="276"/>
                    <a:pt x="348" y="175"/>
                  </a:cubicBezTo>
                  <a:cubicBezTo>
                    <a:pt x="348" y="88"/>
                    <a:pt x="276" y="1"/>
                    <a:pt x="174"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 name="Google Shape;270;p28"/>
            <p:cNvSpPr/>
            <p:nvPr/>
          </p:nvSpPr>
          <p:spPr>
            <a:xfrm>
              <a:off x="6461401" y="965036"/>
              <a:ext cx="78471" cy="78697"/>
            </a:xfrm>
            <a:custGeom>
              <a:avLst/>
              <a:gdLst/>
              <a:ahLst/>
              <a:cxnLst/>
              <a:rect l="l" t="t" r="r" b="b"/>
              <a:pathLst>
                <a:path w="348" h="349" extrusionOk="0">
                  <a:moveTo>
                    <a:pt x="174" y="1"/>
                  </a:moveTo>
                  <a:cubicBezTo>
                    <a:pt x="73" y="1"/>
                    <a:pt x="0" y="88"/>
                    <a:pt x="0" y="175"/>
                  </a:cubicBezTo>
                  <a:cubicBezTo>
                    <a:pt x="0" y="276"/>
                    <a:pt x="73" y="348"/>
                    <a:pt x="174" y="348"/>
                  </a:cubicBezTo>
                  <a:cubicBezTo>
                    <a:pt x="275" y="348"/>
                    <a:pt x="348" y="276"/>
                    <a:pt x="348" y="175"/>
                  </a:cubicBezTo>
                  <a:cubicBezTo>
                    <a:pt x="348" y="88"/>
                    <a:pt x="275" y="1"/>
                    <a:pt x="174"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 name="Google Shape;271;p28"/>
            <p:cNvSpPr/>
            <p:nvPr/>
          </p:nvSpPr>
          <p:spPr>
            <a:xfrm>
              <a:off x="6314155" y="963911"/>
              <a:ext cx="95158" cy="80952"/>
            </a:xfrm>
            <a:custGeom>
              <a:avLst/>
              <a:gdLst/>
              <a:ahLst/>
              <a:cxnLst/>
              <a:rect l="l" t="t" r="r" b="b"/>
              <a:pathLst>
                <a:path w="422" h="359" extrusionOk="0">
                  <a:moveTo>
                    <a:pt x="247" y="1"/>
                  </a:moveTo>
                  <a:cubicBezTo>
                    <a:pt x="88" y="1"/>
                    <a:pt x="1" y="189"/>
                    <a:pt x="117" y="305"/>
                  </a:cubicBezTo>
                  <a:cubicBezTo>
                    <a:pt x="154" y="342"/>
                    <a:pt x="198" y="358"/>
                    <a:pt x="241" y="358"/>
                  </a:cubicBezTo>
                  <a:cubicBezTo>
                    <a:pt x="334" y="358"/>
                    <a:pt x="421" y="283"/>
                    <a:pt x="421" y="175"/>
                  </a:cubicBezTo>
                  <a:cubicBezTo>
                    <a:pt x="421" y="73"/>
                    <a:pt x="349" y="1"/>
                    <a:pt x="24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72" name="Google Shape;272;p28"/>
          <p:cNvGrpSpPr/>
          <p:nvPr/>
        </p:nvGrpSpPr>
        <p:grpSpPr>
          <a:xfrm flipH="1">
            <a:off x="394192" y="461737"/>
            <a:ext cx="8552969" cy="4510486"/>
            <a:chOff x="45421" y="890559"/>
            <a:chExt cx="6688800" cy="3527400"/>
          </a:xfrm>
        </p:grpSpPr>
        <p:sp>
          <p:nvSpPr>
            <p:cNvPr id="273" name="Google Shape;273;p28"/>
            <p:cNvSpPr/>
            <p:nvPr/>
          </p:nvSpPr>
          <p:spPr>
            <a:xfrm>
              <a:off x="45421" y="890559"/>
              <a:ext cx="6688800" cy="3527400"/>
            </a:xfrm>
            <a:prstGeom prst="roundRect">
              <a:avLst>
                <a:gd name="adj" fmla="val 4601"/>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 name="Google Shape;274;p28"/>
            <p:cNvSpPr/>
            <p:nvPr/>
          </p:nvSpPr>
          <p:spPr>
            <a:xfrm>
              <a:off x="95031" y="1109631"/>
              <a:ext cx="6572400" cy="3246900"/>
            </a:xfrm>
            <a:prstGeom prst="roundRect">
              <a:avLst>
                <a:gd name="adj" fmla="val 4795"/>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 name="Google Shape;275;p28"/>
            <p:cNvSpPr/>
            <p:nvPr/>
          </p:nvSpPr>
          <p:spPr>
            <a:xfrm>
              <a:off x="6588804" y="965036"/>
              <a:ext cx="78697" cy="78697"/>
            </a:xfrm>
            <a:custGeom>
              <a:avLst/>
              <a:gdLst/>
              <a:ahLst/>
              <a:cxnLst/>
              <a:rect l="l" t="t" r="r" b="b"/>
              <a:pathLst>
                <a:path w="349" h="349" extrusionOk="0">
                  <a:moveTo>
                    <a:pt x="174" y="1"/>
                  </a:moveTo>
                  <a:cubicBezTo>
                    <a:pt x="87" y="1"/>
                    <a:pt x="0" y="88"/>
                    <a:pt x="0" y="175"/>
                  </a:cubicBezTo>
                  <a:cubicBezTo>
                    <a:pt x="0" y="276"/>
                    <a:pt x="87" y="348"/>
                    <a:pt x="174" y="348"/>
                  </a:cubicBezTo>
                  <a:cubicBezTo>
                    <a:pt x="276" y="348"/>
                    <a:pt x="348" y="276"/>
                    <a:pt x="348" y="175"/>
                  </a:cubicBezTo>
                  <a:cubicBezTo>
                    <a:pt x="348" y="88"/>
                    <a:pt x="276" y="1"/>
                    <a:pt x="17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 name="Google Shape;276;p28"/>
            <p:cNvSpPr/>
            <p:nvPr/>
          </p:nvSpPr>
          <p:spPr>
            <a:xfrm>
              <a:off x="6461401" y="965036"/>
              <a:ext cx="78471" cy="78697"/>
            </a:xfrm>
            <a:custGeom>
              <a:avLst/>
              <a:gdLst/>
              <a:ahLst/>
              <a:cxnLst/>
              <a:rect l="l" t="t" r="r" b="b"/>
              <a:pathLst>
                <a:path w="348" h="349" extrusionOk="0">
                  <a:moveTo>
                    <a:pt x="174" y="1"/>
                  </a:moveTo>
                  <a:cubicBezTo>
                    <a:pt x="73" y="1"/>
                    <a:pt x="0" y="88"/>
                    <a:pt x="0" y="175"/>
                  </a:cubicBezTo>
                  <a:cubicBezTo>
                    <a:pt x="0" y="276"/>
                    <a:pt x="73" y="348"/>
                    <a:pt x="174" y="348"/>
                  </a:cubicBezTo>
                  <a:cubicBezTo>
                    <a:pt x="275" y="348"/>
                    <a:pt x="348" y="276"/>
                    <a:pt x="348" y="175"/>
                  </a:cubicBezTo>
                  <a:cubicBezTo>
                    <a:pt x="348" y="88"/>
                    <a:pt x="275" y="1"/>
                    <a:pt x="17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 name="Google Shape;277;p28"/>
            <p:cNvSpPr/>
            <p:nvPr/>
          </p:nvSpPr>
          <p:spPr>
            <a:xfrm>
              <a:off x="6314155" y="963911"/>
              <a:ext cx="95158" cy="80952"/>
            </a:xfrm>
            <a:custGeom>
              <a:avLst/>
              <a:gdLst/>
              <a:ahLst/>
              <a:cxnLst/>
              <a:rect l="l" t="t" r="r" b="b"/>
              <a:pathLst>
                <a:path w="422" h="359" extrusionOk="0">
                  <a:moveTo>
                    <a:pt x="247" y="1"/>
                  </a:moveTo>
                  <a:cubicBezTo>
                    <a:pt x="88" y="1"/>
                    <a:pt x="1" y="189"/>
                    <a:pt x="117" y="305"/>
                  </a:cubicBezTo>
                  <a:cubicBezTo>
                    <a:pt x="154" y="342"/>
                    <a:pt x="198" y="358"/>
                    <a:pt x="241" y="358"/>
                  </a:cubicBezTo>
                  <a:cubicBezTo>
                    <a:pt x="334" y="358"/>
                    <a:pt x="421" y="283"/>
                    <a:pt x="421" y="175"/>
                  </a:cubicBezTo>
                  <a:cubicBezTo>
                    <a:pt x="421" y="73"/>
                    <a:pt x="349" y="1"/>
                    <a:pt x="24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78" name="Google Shape;278;p28"/>
          <p:cNvSpPr txBox="1">
            <a:spLocks noGrp="1"/>
          </p:cNvSpPr>
          <p:nvPr>
            <p:ph type="title"/>
          </p:nvPr>
        </p:nvSpPr>
        <p:spPr>
          <a:xfrm>
            <a:off x="1019175" y="808600"/>
            <a:ext cx="3552900" cy="1037700"/>
          </a:xfrm>
          <a:prstGeom prst="rect">
            <a:avLst/>
          </a:prstGeom>
        </p:spPr>
        <p:txBody>
          <a:bodyPr spcFirstLastPara="1" wrap="square" lIns="91425" tIns="91425" rIns="91425" bIns="91425" anchor="b" anchorCtr="0">
            <a:noAutofit/>
          </a:bodyPr>
          <a:lstStyle>
            <a:lvl1pPr lvl="0" rtl="0">
              <a:spcBef>
                <a:spcPts val="0"/>
              </a:spcBef>
              <a:spcAft>
                <a:spcPts val="0"/>
              </a:spcAft>
              <a:buSzPts val="4200"/>
              <a:buNone/>
              <a:defRPr sz="6100"/>
            </a:lvl1pPr>
            <a:lvl2pPr lvl="1" algn="ctr" rtl="0">
              <a:spcBef>
                <a:spcPts val="0"/>
              </a:spcBef>
              <a:spcAft>
                <a:spcPts val="0"/>
              </a:spcAft>
              <a:buSzPts val="4200"/>
              <a:buNone/>
              <a:defRPr sz="4200"/>
            </a:lvl2pPr>
            <a:lvl3pPr lvl="2" algn="ctr" rtl="0">
              <a:spcBef>
                <a:spcPts val="0"/>
              </a:spcBef>
              <a:spcAft>
                <a:spcPts val="0"/>
              </a:spcAft>
              <a:buSzPts val="4200"/>
              <a:buNone/>
              <a:defRPr sz="4200"/>
            </a:lvl3pPr>
            <a:lvl4pPr lvl="3" algn="ctr" rtl="0">
              <a:spcBef>
                <a:spcPts val="0"/>
              </a:spcBef>
              <a:spcAft>
                <a:spcPts val="0"/>
              </a:spcAft>
              <a:buSzPts val="4200"/>
              <a:buNone/>
              <a:defRPr sz="4200"/>
            </a:lvl4pPr>
            <a:lvl5pPr lvl="4" algn="ctr" rtl="0">
              <a:spcBef>
                <a:spcPts val="0"/>
              </a:spcBef>
              <a:spcAft>
                <a:spcPts val="0"/>
              </a:spcAft>
              <a:buSzPts val="4200"/>
              <a:buNone/>
              <a:defRPr sz="4200"/>
            </a:lvl5pPr>
            <a:lvl6pPr lvl="5" algn="ctr" rtl="0">
              <a:spcBef>
                <a:spcPts val="0"/>
              </a:spcBef>
              <a:spcAft>
                <a:spcPts val="0"/>
              </a:spcAft>
              <a:buSzPts val="4200"/>
              <a:buNone/>
              <a:defRPr sz="4200"/>
            </a:lvl6pPr>
            <a:lvl7pPr lvl="6" algn="ctr" rtl="0">
              <a:spcBef>
                <a:spcPts val="0"/>
              </a:spcBef>
              <a:spcAft>
                <a:spcPts val="0"/>
              </a:spcAft>
              <a:buSzPts val="4200"/>
              <a:buNone/>
              <a:defRPr sz="4200"/>
            </a:lvl7pPr>
            <a:lvl8pPr lvl="7" algn="ctr" rtl="0">
              <a:spcBef>
                <a:spcPts val="0"/>
              </a:spcBef>
              <a:spcAft>
                <a:spcPts val="0"/>
              </a:spcAft>
              <a:buSzPts val="4200"/>
              <a:buNone/>
              <a:defRPr sz="4200"/>
            </a:lvl8pPr>
            <a:lvl9pPr lvl="8" algn="ctr" rtl="0">
              <a:spcBef>
                <a:spcPts val="0"/>
              </a:spcBef>
              <a:spcAft>
                <a:spcPts val="0"/>
              </a:spcAft>
              <a:buSzPts val="4200"/>
              <a:buNone/>
              <a:defRPr sz="4200"/>
            </a:lvl9pPr>
          </a:lstStyle>
          <a:p>
            <a:endParaRPr/>
          </a:p>
        </p:txBody>
      </p:sp>
      <p:sp>
        <p:nvSpPr>
          <p:cNvPr id="279" name="Google Shape;279;p28"/>
          <p:cNvSpPr txBox="1">
            <a:spLocks noGrp="1"/>
          </p:cNvSpPr>
          <p:nvPr>
            <p:ph type="subTitle" idx="1"/>
          </p:nvPr>
        </p:nvSpPr>
        <p:spPr>
          <a:xfrm>
            <a:off x="1019175" y="1789000"/>
            <a:ext cx="3552900" cy="11847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300"/>
              <a:buNone/>
              <a:defRPr/>
            </a:lvl2pPr>
            <a:lvl3pPr lvl="2" algn="ctr" rtl="0">
              <a:lnSpc>
                <a:spcPct val="100000"/>
              </a:lnSpc>
              <a:spcBef>
                <a:spcPts val="0"/>
              </a:spcBef>
              <a:spcAft>
                <a:spcPts val="0"/>
              </a:spcAft>
              <a:buSzPts val="1300"/>
              <a:buNone/>
              <a:defRPr/>
            </a:lvl3pPr>
            <a:lvl4pPr lvl="3" algn="ctr" rtl="0">
              <a:lnSpc>
                <a:spcPct val="100000"/>
              </a:lnSpc>
              <a:spcBef>
                <a:spcPts val="0"/>
              </a:spcBef>
              <a:spcAft>
                <a:spcPts val="0"/>
              </a:spcAft>
              <a:buSzPts val="1300"/>
              <a:buNone/>
              <a:defRPr/>
            </a:lvl4pPr>
            <a:lvl5pPr lvl="4" algn="ctr" rtl="0">
              <a:lnSpc>
                <a:spcPct val="100000"/>
              </a:lnSpc>
              <a:spcBef>
                <a:spcPts val="0"/>
              </a:spcBef>
              <a:spcAft>
                <a:spcPts val="0"/>
              </a:spcAft>
              <a:buSzPts val="1300"/>
              <a:buNone/>
              <a:defRPr/>
            </a:lvl5pPr>
            <a:lvl6pPr lvl="5" algn="ctr" rtl="0">
              <a:lnSpc>
                <a:spcPct val="100000"/>
              </a:lnSpc>
              <a:spcBef>
                <a:spcPts val="0"/>
              </a:spcBef>
              <a:spcAft>
                <a:spcPts val="0"/>
              </a:spcAft>
              <a:buSzPts val="1300"/>
              <a:buNone/>
              <a:defRPr/>
            </a:lvl6pPr>
            <a:lvl7pPr lvl="6" algn="ctr" rtl="0">
              <a:lnSpc>
                <a:spcPct val="100000"/>
              </a:lnSpc>
              <a:spcBef>
                <a:spcPts val="0"/>
              </a:spcBef>
              <a:spcAft>
                <a:spcPts val="0"/>
              </a:spcAft>
              <a:buSzPts val="1300"/>
              <a:buNone/>
              <a:defRPr/>
            </a:lvl7pPr>
            <a:lvl8pPr lvl="7" algn="ctr" rtl="0">
              <a:lnSpc>
                <a:spcPct val="100000"/>
              </a:lnSpc>
              <a:spcBef>
                <a:spcPts val="0"/>
              </a:spcBef>
              <a:spcAft>
                <a:spcPts val="0"/>
              </a:spcAft>
              <a:buSzPts val="1300"/>
              <a:buNone/>
              <a:defRPr/>
            </a:lvl8pPr>
            <a:lvl9pPr lvl="8" algn="ctr" rtl="0">
              <a:lnSpc>
                <a:spcPct val="100000"/>
              </a:lnSpc>
              <a:spcBef>
                <a:spcPts val="0"/>
              </a:spcBef>
              <a:spcAft>
                <a:spcPts val="0"/>
              </a:spcAft>
              <a:buSzPts val="1300"/>
              <a:buNone/>
              <a:defRPr/>
            </a:lvl9pPr>
          </a:lstStyle>
          <a:p>
            <a:endParaRPr/>
          </a:p>
        </p:txBody>
      </p:sp>
      <p:sp>
        <p:nvSpPr>
          <p:cNvPr id="280" name="Google Shape;280;p28"/>
          <p:cNvSpPr txBox="1"/>
          <p:nvPr/>
        </p:nvSpPr>
        <p:spPr>
          <a:xfrm>
            <a:off x="1019175" y="3812950"/>
            <a:ext cx="3422400" cy="685800"/>
          </a:xfrm>
          <a:prstGeom prst="rect">
            <a:avLst/>
          </a:prstGeom>
          <a:noFill/>
          <a:ln>
            <a:noFill/>
          </a:ln>
        </p:spPr>
        <p:txBody>
          <a:bodyPr spcFirstLastPara="1" wrap="square" lIns="91425" tIns="91425" rIns="91425" bIns="91425" anchor="t" anchorCtr="0">
            <a:noAutofit/>
          </a:bodyPr>
          <a:lstStyle/>
          <a:p>
            <a:pPr marL="0" lvl="0" indent="0" algn="l" rtl="0">
              <a:spcBef>
                <a:spcPts val="300"/>
              </a:spcBef>
              <a:spcAft>
                <a:spcPts val="0"/>
              </a:spcAft>
              <a:buNone/>
            </a:pPr>
            <a:r>
              <a:rPr lang="en" sz="900">
                <a:solidFill>
                  <a:srgbClr val="434343"/>
                </a:solidFill>
                <a:latin typeface="Montserrat"/>
                <a:ea typeface="Montserrat"/>
                <a:cs typeface="Montserrat"/>
                <a:sym typeface="Montserrat"/>
              </a:rPr>
              <a:t>CREDITS: This presentation template was created by </a:t>
            </a:r>
            <a:r>
              <a:rPr lang="en" sz="900">
                <a:solidFill>
                  <a:srgbClr val="434343"/>
                </a:solidFill>
                <a:uFill>
                  <a:noFill/>
                </a:uFill>
                <a:latin typeface="Montserrat"/>
                <a:ea typeface="Montserrat"/>
                <a:cs typeface="Montserrat"/>
                <a:sym typeface="Montserrat"/>
                <a:hlinkClick r:id="rId2">
                  <a:extLst>
                    <a:ext uri="{A12FA001-AC4F-418D-AE19-62706E023703}">
                      <ahyp:hlinkClr xmlns:ahyp="http://schemas.microsoft.com/office/drawing/2018/hyperlinkcolor" val="tx"/>
                    </a:ext>
                  </a:extLst>
                </a:hlinkClick>
              </a:rPr>
              <a:t>Slidesgo</a:t>
            </a:r>
            <a:r>
              <a:rPr lang="en" sz="900">
                <a:solidFill>
                  <a:srgbClr val="434343"/>
                </a:solidFill>
                <a:latin typeface="Montserrat"/>
                <a:ea typeface="Montserrat"/>
                <a:cs typeface="Montserrat"/>
                <a:sym typeface="Montserrat"/>
              </a:rPr>
              <a:t>, including icons by </a:t>
            </a:r>
            <a:r>
              <a:rPr lang="en" sz="900">
                <a:solidFill>
                  <a:srgbClr val="434343"/>
                </a:solidFill>
                <a:uFill>
                  <a:noFill/>
                </a:uFill>
                <a:latin typeface="Montserrat"/>
                <a:ea typeface="Montserrat"/>
                <a:cs typeface="Montserrat"/>
                <a:sym typeface="Montserrat"/>
                <a:hlinkClick r:id="rId3">
                  <a:extLst>
                    <a:ext uri="{A12FA001-AC4F-418D-AE19-62706E023703}">
                      <ahyp:hlinkClr xmlns:ahyp="http://schemas.microsoft.com/office/drawing/2018/hyperlinkcolor" val="tx"/>
                    </a:ext>
                  </a:extLst>
                </a:hlinkClick>
              </a:rPr>
              <a:t>Flaticon</a:t>
            </a:r>
            <a:r>
              <a:rPr lang="en" sz="900">
                <a:solidFill>
                  <a:srgbClr val="434343"/>
                </a:solidFill>
                <a:latin typeface="Montserrat"/>
                <a:ea typeface="Montserrat"/>
                <a:cs typeface="Montserrat"/>
                <a:sym typeface="Montserrat"/>
              </a:rPr>
              <a:t>, and infographics &amp; images by </a:t>
            </a:r>
            <a:r>
              <a:rPr lang="en" sz="900">
                <a:solidFill>
                  <a:srgbClr val="434343"/>
                </a:solidFill>
                <a:uFill>
                  <a:noFill/>
                </a:uFill>
                <a:latin typeface="Montserrat"/>
                <a:ea typeface="Montserrat"/>
                <a:cs typeface="Montserrat"/>
                <a:sym typeface="Montserrat"/>
                <a:hlinkClick r:id="rId4">
                  <a:extLst>
                    <a:ext uri="{A12FA001-AC4F-418D-AE19-62706E023703}">
                      <ahyp:hlinkClr xmlns:ahyp="http://schemas.microsoft.com/office/drawing/2018/hyperlinkcolor" val="tx"/>
                    </a:ext>
                  </a:extLst>
                </a:hlinkClick>
              </a:rPr>
              <a:t>Freepik</a:t>
            </a:r>
            <a:r>
              <a:rPr lang="en" sz="900">
                <a:solidFill>
                  <a:srgbClr val="434343"/>
                </a:solidFill>
                <a:latin typeface="Montserrat"/>
                <a:ea typeface="Montserrat"/>
                <a:cs typeface="Montserrat"/>
                <a:sym typeface="Montserrat"/>
              </a:rPr>
              <a:t> and illustrations</a:t>
            </a:r>
            <a:endParaRPr sz="1300">
              <a:latin typeface="Montserrat"/>
              <a:ea typeface="Montserrat"/>
              <a:cs typeface="Montserrat"/>
              <a:sym typeface="Montserrat"/>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Background">
  <p:cSld name="CUSTOM_6">
    <p:spTree>
      <p:nvGrpSpPr>
        <p:cNvPr id="1" name="Shape 281"/>
        <p:cNvGrpSpPr/>
        <p:nvPr/>
      </p:nvGrpSpPr>
      <p:grpSpPr>
        <a:xfrm>
          <a:off x="0" y="0"/>
          <a:ext cx="0" cy="0"/>
          <a:chOff x="0" y="0"/>
          <a:chExt cx="0" cy="0"/>
        </a:xfrm>
      </p:grpSpPr>
      <p:grpSp>
        <p:nvGrpSpPr>
          <p:cNvPr id="282" name="Google Shape;282;p29"/>
          <p:cNvGrpSpPr/>
          <p:nvPr/>
        </p:nvGrpSpPr>
        <p:grpSpPr>
          <a:xfrm>
            <a:off x="-25" y="0"/>
            <a:ext cx="9144020" cy="342900"/>
            <a:chOff x="-25" y="0"/>
            <a:chExt cx="9144020" cy="342900"/>
          </a:xfrm>
        </p:grpSpPr>
        <p:sp>
          <p:nvSpPr>
            <p:cNvPr id="283" name="Google Shape;283;p29"/>
            <p:cNvSpPr/>
            <p:nvPr/>
          </p:nvSpPr>
          <p:spPr>
            <a:xfrm>
              <a:off x="-25" y="0"/>
              <a:ext cx="9144020" cy="342900"/>
            </a:xfrm>
            <a:custGeom>
              <a:avLst/>
              <a:gdLst/>
              <a:ahLst/>
              <a:cxnLst/>
              <a:rect l="l" t="t" r="r" b="b"/>
              <a:pathLst>
                <a:path w="43778" h="1407" extrusionOk="0">
                  <a:moveTo>
                    <a:pt x="0" y="0"/>
                  </a:moveTo>
                  <a:lnTo>
                    <a:pt x="0" y="1406"/>
                  </a:lnTo>
                  <a:lnTo>
                    <a:pt x="43777" y="1406"/>
                  </a:lnTo>
                  <a:lnTo>
                    <a:pt x="43777"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84" name="Google Shape;284;p29"/>
            <p:cNvGrpSpPr/>
            <p:nvPr/>
          </p:nvGrpSpPr>
          <p:grpSpPr>
            <a:xfrm>
              <a:off x="215975" y="111150"/>
              <a:ext cx="642950" cy="120600"/>
              <a:chOff x="215975" y="152625"/>
              <a:chExt cx="642950" cy="120600"/>
            </a:xfrm>
          </p:grpSpPr>
          <p:sp>
            <p:nvSpPr>
              <p:cNvPr id="285" name="Google Shape;285;p29"/>
              <p:cNvSpPr/>
              <p:nvPr/>
            </p:nvSpPr>
            <p:spPr>
              <a:xfrm>
                <a:off x="215975" y="152625"/>
                <a:ext cx="120600" cy="1206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 name="Google Shape;286;p29"/>
              <p:cNvSpPr/>
              <p:nvPr/>
            </p:nvSpPr>
            <p:spPr>
              <a:xfrm>
                <a:off x="477150" y="152625"/>
                <a:ext cx="120600" cy="1206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 name="Google Shape;287;p29"/>
              <p:cNvSpPr/>
              <p:nvPr/>
            </p:nvSpPr>
            <p:spPr>
              <a:xfrm>
                <a:off x="738325" y="152625"/>
                <a:ext cx="120600" cy="1206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Background 1">
  <p:cSld name="CUSTOM_6_1">
    <p:spTree>
      <p:nvGrpSpPr>
        <p:cNvPr id="1" name="Shape 288"/>
        <p:cNvGrpSpPr/>
        <p:nvPr/>
      </p:nvGrpSpPr>
      <p:grpSpPr>
        <a:xfrm>
          <a:off x="0" y="0"/>
          <a:ext cx="0" cy="0"/>
          <a:chOff x="0" y="0"/>
          <a:chExt cx="0" cy="0"/>
        </a:xfrm>
      </p:grpSpPr>
      <p:grpSp>
        <p:nvGrpSpPr>
          <p:cNvPr id="289" name="Google Shape;289;p30"/>
          <p:cNvGrpSpPr/>
          <p:nvPr/>
        </p:nvGrpSpPr>
        <p:grpSpPr>
          <a:xfrm>
            <a:off x="-25" y="0"/>
            <a:ext cx="9144020" cy="342900"/>
            <a:chOff x="-25" y="0"/>
            <a:chExt cx="9144020" cy="342900"/>
          </a:xfrm>
        </p:grpSpPr>
        <p:sp>
          <p:nvSpPr>
            <p:cNvPr id="290" name="Google Shape;290;p30"/>
            <p:cNvSpPr/>
            <p:nvPr/>
          </p:nvSpPr>
          <p:spPr>
            <a:xfrm>
              <a:off x="-25" y="0"/>
              <a:ext cx="9144020" cy="342900"/>
            </a:xfrm>
            <a:custGeom>
              <a:avLst/>
              <a:gdLst/>
              <a:ahLst/>
              <a:cxnLst/>
              <a:rect l="l" t="t" r="r" b="b"/>
              <a:pathLst>
                <a:path w="43778" h="1407" extrusionOk="0">
                  <a:moveTo>
                    <a:pt x="0" y="0"/>
                  </a:moveTo>
                  <a:lnTo>
                    <a:pt x="0" y="1406"/>
                  </a:lnTo>
                  <a:lnTo>
                    <a:pt x="43777" y="1406"/>
                  </a:lnTo>
                  <a:lnTo>
                    <a:pt x="4377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91" name="Google Shape;291;p30"/>
            <p:cNvGrpSpPr/>
            <p:nvPr/>
          </p:nvGrpSpPr>
          <p:grpSpPr>
            <a:xfrm>
              <a:off x="215975" y="111150"/>
              <a:ext cx="642950" cy="120600"/>
              <a:chOff x="215975" y="152625"/>
              <a:chExt cx="642950" cy="120600"/>
            </a:xfrm>
          </p:grpSpPr>
          <p:sp>
            <p:nvSpPr>
              <p:cNvPr id="292" name="Google Shape;292;p30"/>
              <p:cNvSpPr/>
              <p:nvPr/>
            </p:nvSpPr>
            <p:spPr>
              <a:xfrm>
                <a:off x="215975" y="152625"/>
                <a:ext cx="120600" cy="120600"/>
              </a:xfrm>
              <a:prstGeom prst="ellipse">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 name="Google Shape;293;p30"/>
              <p:cNvSpPr/>
              <p:nvPr/>
            </p:nvSpPr>
            <p:spPr>
              <a:xfrm>
                <a:off x="477150" y="152625"/>
                <a:ext cx="120600" cy="120600"/>
              </a:xfrm>
              <a:prstGeom prst="ellipse">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 name="Google Shape;294;p30"/>
              <p:cNvSpPr/>
              <p:nvPr/>
            </p:nvSpPr>
            <p:spPr>
              <a:xfrm>
                <a:off x="738325" y="152625"/>
                <a:ext cx="120600" cy="1206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295" name="Google Shape;295;p30"/>
          <p:cNvGrpSpPr/>
          <p:nvPr/>
        </p:nvGrpSpPr>
        <p:grpSpPr>
          <a:xfrm>
            <a:off x="66650" y="204750"/>
            <a:ext cx="9077378" cy="4938900"/>
            <a:chOff x="104750" y="204750"/>
            <a:chExt cx="9077378" cy="4938900"/>
          </a:xfrm>
        </p:grpSpPr>
        <p:grpSp>
          <p:nvGrpSpPr>
            <p:cNvPr id="296" name="Google Shape;296;p30"/>
            <p:cNvGrpSpPr/>
            <p:nvPr/>
          </p:nvGrpSpPr>
          <p:grpSpPr>
            <a:xfrm>
              <a:off x="104750" y="206700"/>
              <a:ext cx="9077378" cy="342900"/>
              <a:chOff x="-25" y="0"/>
              <a:chExt cx="9182983" cy="342900"/>
            </a:xfrm>
          </p:grpSpPr>
          <p:sp>
            <p:nvSpPr>
              <p:cNvPr id="297" name="Google Shape;297;p30"/>
              <p:cNvSpPr/>
              <p:nvPr/>
            </p:nvSpPr>
            <p:spPr>
              <a:xfrm>
                <a:off x="-25" y="0"/>
                <a:ext cx="9182983" cy="342900"/>
              </a:xfrm>
              <a:custGeom>
                <a:avLst/>
                <a:gdLst/>
                <a:ahLst/>
                <a:cxnLst/>
                <a:rect l="l" t="t" r="r" b="b"/>
                <a:pathLst>
                  <a:path w="43778" h="1407" extrusionOk="0">
                    <a:moveTo>
                      <a:pt x="0" y="0"/>
                    </a:moveTo>
                    <a:lnTo>
                      <a:pt x="0" y="1406"/>
                    </a:lnTo>
                    <a:lnTo>
                      <a:pt x="43777" y="1406"/>
                    </a:lnTo>
                    <a:lnTo>
                      <a:pt x="43777"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98" name="Google Shape;298;p30"/>
              <p:cNvGrpSpPr/>
              <p:nvPr/>
            </p:nvGrpSpPr>
            <p:grpSpPr>
              <a:xfrm>
                <a:off x="215975" y="111150"/>
                <a:ext cx="642950" cy="120600"/>
                <a:chOff x="215975" y="152625"/>
                <a:chExt cx="642950" cy="120600"/>
              </a:xfrm>
            </p:grpSpPr>
            <p:sp>
              <p:nvSpPr>
                <p:cNvPr id="299" name="Google Shape;299;p30"/>
                <p:cNvSpPr/>
                <p:nvPr/>
              </p:nvSpPr>
              <p:spPr>
                <a:xfrm>
                  <a:off x="215975" y="152625"/>
                  <a:ext cx="120600" cy="1206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 name="Google Shape;300;p30"/>
                <p:cNvSpPr/>
                <p:nvPr/>
              </p:nvSpPr>
              <p:spPr>
                <a:xfrm>
                  <a:off x="477150" y="152625"/>
                  <a:ext cx="120600" cy="1206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 name="Google Shape;301;p30"/>
                <p:cNvSpPr/>
                <p:nvPr/>
              </p:nvSpPr>
              <p:spPr>
                <a:xfrm>
                  <a:off x="738325" y="152625"/>
                  <a:ext cx="120600" cy="1206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cxnSp>
          <p:nvCxnSpPr>
            <p:cNvPr id="302" name="Google Shape;302;p30"/>
            <p:cNvCxnSpPr/>
            <p:nvPr/>
          </p:nvCxnSpPr>
          <p:spPr>
            <a:xfrm>
              <a:off x="104775" y="204750"/>
              <a:ext cx="0" cy="4938900"/>
            </a:xfrm>
            <a:prstGeom prst="straightConnector1">
              <a:avLst/>
            </a:prstGeom>
            <a:noFill/>
            <a:ln w="9525" cap="flat" cmpd="sng">
              <a:solidFill>
                <a:schemeClr val="accent1"/>
              </a:solidFill>
              <a:prstDash val="solid"/>
              <a:round/>
              <a:headEnd type="none" w="med" len="med"/>
              <a:tailEnd type="none" w="med" len="med"/>
            </a:ln>
          </p:spPr>
        </p:cxnSp>
      </p:grpSp>
      <p:grpSp>
        <p:nvGrpSpPr>
          <p:cNvPr id="303" name="Google Shape;303;p30"/>
          <p:cNvGrpSpPr/>
          <p:nvPr/>
        </p:nvGrpSpPr>
        <p:grpSpPr>
          <a:xfrm>
            <a:off x="157050" y="405675"/>
            <a:ext cx="8986935" cy="4747800"/>
            <a:chOff x="104746" y="204750"/>
            <a:chExt cx="8986935" cy="4747800"/>
          </a:xfrm>
        </p:grpSpPr>
        <p:grpSp>
          <p:nvGrpSpPr>
            <p:cNvPr id="304" name="Google Shape;304;p30"/>
            <p:cNvGrpSpPr/>
            <p:nvPr/>
          </p:nvGrpSpPr>
          <p:grpSpPr>
            <a:xfrm>
              <a:off x="104746" y="206700"/>
              <a:ext cx="8986935" cy="342900"/>
              <a:chOff x="-29" y="0"/>
              <a:chExt cx="9091487" cy="342900"/>
            </a:xfrm>
          </p:grpSpPr>
          <p:sp>
            <p:nvSpPr>
              <p:cNvPr id="305" name="Google Shape;305;p30"/>
              <p:cNvSpPr/>
              <p:nvPr/>
            </p:nvSpPr>
            <p:spPr>
              <a:xfrm>
                <a:off x="-29" y="0"/>
                <a:ext cx="9091487" cy="342900"/>
              </a:xfrm>
              <a:custGeom>
                <a:avLst/>
                <a:gdLst/>
                <a:ahLst/>
                <a:cxnLst/>
                <a:rect l="l" t="t" r="r" b="b"/>
                <a:pathLst>
                  <a:path w="43778" h="1407" extrusionOk="0">
                    <a:moveTo>
                      <a:pt x="0" y="0"/>
                    </a:moveTo>
                    <a:lnTo>
                      <a:pt x="0" y="1406"/>
                    </a:lnTo>
                    <a:lnTo>
                      <a:pt x="43777" y="1406"/>
                    </a:lnTo>
                    <a:lnTo>
                      <a:pt x="43777"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06" name="Google Shape;306;p30"/>
              <p:cNvGrpSpPr/>
              <p:nvPr/>
            </p:nvGrpSpPr>
            <p:grpSpPr>
              <a:xfrm>
                <a:off x="215975" y="111150"/>
                <a:ext cx="642950" cy="120600"/>
                <a:chOff x="215975" y="152625"/>
                <a:chExt cx="642950" cy="120600"/>
              </a:xfrm>
            </p:grpSpPr>
            <p:sp>
              <p:nvSpPr>
                <p:cNvPr id="307" name="Google Shape;307;p30"/>
                <p:cNvSpPr/>
                <p:nvPr/>
              </p:nvSpPr>
              <p:spPr>
                <a:xfrm>
                  <a:off x="215975" y="152625"/>
                  <a:ext cx="120600" cy="1206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 name="Google Shape;308;p30"/>
                <p:cNvSpPr/>
                <p:nvPr/>
              </p:nvSpPr>
              <p:spPr>
                <a:xfrm>
                  <a:off x="477150" y="152625"/>
                  <a:ext cx="120600" cy="1206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 name="Google Shape;309;p30"/>
                <p:cNvSpPr/>
                <p:nvPr/>
              </p:nvSpPr>
              <p:spPr>
                <a:xfrm>
                  <a:off x="738325" y="152625"/>
                  <a:ext cx="120600" cy="1206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cxnSp>
          <p:nvCxnSpPr>
            <p:cNvPr id="310" name="Google Shape;310;p30"/>
            <p:cNvCxnSpPr/>
            <p:nvPr/>
          </p:nvCxnSpPr>
          <p:spPr>
            <a:xfrm>
              <a:off x="104775" y="204750"/>
              <a:ext cx="0" cy="4747800"/>
            </a:xfrm>
            <a:prstGeom prst="straightConnector1">
              <a:avLst/>
            </a:prstGeom>
            <a:noFill/>
            <a:ln w="9525" cap="flat" cmpd="sng">
              <a:solidFill>
                <a:schemeClr val="accent1"/>
              </a:solidFill>
              <a:prstDash val="solid"/>
              <a:round/>
              <a:headEnd type="none" w="med" len="med"/>
              <a:tailEnd type="none" w="med" len="med"/>
            </a:ln>
          </p:spPr>
        </p:cxnSp>
      </p:gr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14300" y="549600"/>
            <a:ext cx="7715400" cy="468000"/>
          </a:xfrm>
          <a:prstGeom prst="rect">
            <a:avLst/>
          </a:prstGeom>
          <a:noFill/>
          <a:ln>
            <a:noFill/>
          </a:ln>
        </p:spPr>
        <p:txBody>
          <a:bodyPr spcFirstLastPara="1" wrap="square" lIns="91425" tIns="91425" rIns="91425" bIns="91425" anchor="t" anchorCtr="0">
            <a:noAutofit/>
          </a:bodyPr>
          <a:lstStyle>
            <a:lvl1pPr lvl="0">
              <a:lnSpc>
                <a:spcPct val="100000"/>
              </a:lnSpc>
              <a:spcBef>
                <a:spcPts val="0"/>
              </a:spcBef>
              <a:spcAft>
                <a:spcPts val="0"/>
              </a:spcAft>
              <a:buClr>
                <a:schemeClr val="dk1"/>
              </a:buClr>
              <a:buSzPts val="2800"/>
              <a:buFont typeface="Alata"/>
              <a:buNone/>
              <a:defRPr sz="2800">
                <a:solidFill>
                  <a:schemeClr val="dk1"/>
                </a:solidFill>
                <a:latin typeface="Alata"/>
                <a:ea typeface="Alata"/>
                <a:cs typeface="Alata"/>
                <a:sym typeface="Alata"/>
              </a:defRPr>
            </a:lvl1pPr>
            <a:lvl2pPr lvl="1">
              <a:lnSpc>
                <a:spcPct val="100000"/>
              </a:lnSpc>
              <a:spcBef>
                <a:spcPts val="0"/>
              </a:spcBef>
              <a:spcAft>
                <a:spcPts val="0"/>
              </a:spcAft>
              <a:buClr>
                <a:schemeClr val="dk1"/>
              </a:buClr>
              <a:buSzPts val="2800"/>
              <a:buNone/>
              <a:defRPr sz="2800">
                <a:solidFill>
                  <a:schemeClr val="dk1"/>
                </a:solidFill>
              </a:defRPr>
            </a:lvl2pPr>
            <a:lvl3pPr lvl="2">
              <a:lnSpc>
                <a:spcPct val="100000"/>
              </a:lnSpc>
              <a:spcBef>
                <a:spcPts val="0"/>
              </a:spcBef>
              <a:spcAft>
                <a:spcPts val="0"/>
              </a:spcAft>
              <a:buClr>
                <a:schemeClr val="dk1"/>
              </a:buClr>
              <a:buSzPts val="2800"/>
              <a:buNone/>
              <a:defRPr sz="2800">
                <a:solidFill>
                  <a:schemeClr val="dk1"/>
                </a:solidFill>
              </a:defRPr>
            </a:lvl3pPr>
            <a:lvl4pPr lvl="3">
              <a:lnSpc>
                <a:spcPct val="100000"/>
              </a:lnSpc>
              <a:spcBef>
                <a:spcPts val="0"/>
              </a:spcBef>
              <a:spcAft>
                <a:spcPts val="0"/>
              </a:spcAft>
              <a:buClr>
                <a:schemeClr val="dk1"/>
              </a:buClr>
              <a:buSzPts val="2800"/>
              <a:buNone/>
              <a:defRPr sz="2800">
                <a:solidFill>
                  <a:schemeClr val="dk1"/>
                </a:solidFill>
              </a:defRPr>
            </a:lvl4pPr>
            <a:lvl5pPr lvl="4">
              <a:lnSpc>
                <a:spcPct val="100000"/>
              </a:lnSpc>
              <a:spcBef>
                <a:spcPts val="0"/>
              </a:spcBef>
              <a:spcAft>
                <a:spcPts val="0"/>
              </a:spcAft>
              <a:buClr>
                <a:schemeClr val="dk1"/>
              </a:buClr>
              <a:buSzPts val="2800"/>
              <a:buNone/>
              <a:defRPr sz="2800">
                <a:solidFill>
                  <a:schemeClr val="dk1"/>
                </a:solidFill>
              </a:defRPr>
            </a:lvl5pPr>
            <a:lvl6pPr lvl="5">
              <a:lnSpc>
                <a:spcPct val="100000"/>
              </a:lnSpc>
              <a:spcBef>
                <a:spcPts val="0"/>
              </a:spcBef>
              <a:spcAft>
                <a:spcPts val="0"/>
              </a:spcAft>
              <a:buClr>
                <a:schemeClr val="dk1"/>
              </a:buClr>
              <a:buSzPts val="2800"/>
              <a:buNone/>
              <a:defRPr sz="2800">
                <a:solidFill>
                  <a:schemeClr val="dk1"/>
                </a:solidFill>
              </a:defRPr>
            </a:lvl6pPr>
            <a:lvl7pPr lvl="6">
              <a:lnSpc>
                <a:spcPct val="100000"/>
              </a:lnSpc>
              <a:spcBef>
                <a:spcPts val="0"/>
              </a:spcBef>
              <a:spcAft>
                <a:spcPts val="0"/>
              </a:spcAft>
              <a:buClr>
                <a:schemeClr val="dk1"/>
              </a:buClr>
              <a:buSzPts val="2800"/>
              <a:buNone/>
              <a:defRPr sz="2800">
                <a:solidFill>
                  <a:schemeClr val="dk1"/>
                </a:solidFill>
              </a:defRPr>
            </a:lvl7pPr>
            <a:lvl8pPr lvl="7">
              <a:lnSpc>
                <a:spcPct val="100000"/>
              </a:lnSpc>
              <a:spcBef>
                <a:spcPts val="0"/>
              </a:spcBef>
              <a:spcAft>
                <a:spcPts val="0"/>
              </a:spcAft>
              <a:buClr>
                <a:schemeClr val="dk1"/>
              </a:buClr>
              <a:buSzPts val="2800"/>
              <a:buNone/>
              <a:defRPr sz="2800">
                <a:solidFill>
                  <a:schemeClr val="dk1"/>
                </a:solidFill>
              </a:defRPr>
            </a:lvl8pPr>
            <a:lvl9pPr lvl="8">
              <a:lnSpc>
                <a:spcPct val="100000"/>
              </a:lnSpc>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714300" y="1152475"/>
            <a:ext cx="7715400" cy="3416400"/>
          </a:xfrm>
          <a:prstGeom prst="rect">
            <a:avLst/>
          </a:prstGeom>
          <a:noFill/>
          <a:ln>
            <a:noFill/>
          </a:ln>
        </p:spPr>
        <p:txBody>
          <a:bodyPr spcFirstLastPara="1" wrap="square" lIns="91425" tIns="91425" rIns="91425" bIns="91425" anchor="t" anchorCtr="0">
            <a:noAutofit/>
          </a:bodyPr>
          <a:lstStyle>
            <a:lvl1pPr marL="457200" lvl="0" indent="-311150">
              <a:lnSpc>
                <a:spcPct val="100000"/>
              </a:lnSpc>
              <a:spcBef>
                <a:spcPts val="0"/>
              </a:spcBef>
              <a:spcAft>
                <a:spcPts val="0"/>
              </a:spcAft>
              <a:buClr>
                <a:schemeClr val="dk2"/>
              </a:buClr>
              <a:buSzPts val="1300"/>
              <a:buFont typeface="Montserrat"/>
              <a:buChar char="●"/>
              <a:defRPr sz="1300">
                <a:solidFill>
                  <a:schemeClr val="dk2"/>
                </a:solidFill>
                <a:latin typeface="Montserrat"/>
                <a:ea typeface="Montserrat"/>
                <a:cs typeface="Montserrat"/>
                <a:sym typeface="Montserrat"/>
              </a:defRPr>
            </a:lvl1pPr>
            <a:lvl2pPr marL="914400" lvl="1" indent="-311150">
              <a:lnSpc>
                <a:spcPct val="100000"/>
              </a:lnSpc>
              <a:spcBef>
                <a:spcPts val="0"/>
              </a:spcBef>
              <a:spcAft>
                <a:spcPts val="0"/>
              </a:spcAft>
              <a:buClr>
                <a:schemeClr val="dk2"/>
              </a:buClr>
              <a:buSzPts val="1300"/>
              <a:buFont typeface="Montserrat"/>
              <a:buChar char="○"/>
              <a:defRPr sz="1300">
                <a:solidFill>
                  <a:schemeClr val="dk2"/>
                </a:solidFill>
                <a:latin typeface="Montserrat"/>
                <a:ea typeface="Montserrat"/>
                <a:cs typeface="Montserrat"/>
                <a:sym typeface="Montserrat"/>
              </a:defRPr>
            </a:lvl2pPr>
            <a:lvl3pPr marL="1371600" lvl="2" indent="-311150">
              <a:lnSpc>
                <a:spcPct val="100000"/>
              </a:lnSpc>
              <a:spcBef>
                <a:spcPts val="0"/>
              </a:spcBef>
              <a:spcAft>
                <a:spcPts val="0"/>
              </a:spcAft>
              <a:buClr>
                <a:schemeClr val="dk2"/>
              </a:buClr>
              <a:buSzPts val="1300"/>
              <a:buFont typeface="Montserrat"/>
              <a:buChar char="■"/>
              <a:defRPr sz="1300">
                <a:solidFill>
                  <a:schemeClr val="dk2"/>
                </a:solidFill>
                <a:latin typeface="Montserrat"/>
                <a:ea typeface="Montserrat"/>
                <a:cs typeface="Montserrat"/>
                <a:sym typeface="Montserrat"/>
              </a:defRPr>
            </a:lvl3pPr>
            <a:lvl4pPr marL="1828800" lvl="3" indent="-311150">
              <a:lnSpc>
                <a:spcPct val="100000"/>
              </a:lnSpc>
              <a:spcBef>
                <a:spcPts val="0"/>
              </a:spcBef>
              <a:spcAft>
                <a:spcPts val="0"/>
              </a:spcAft>
              <a:buClr>
                <a:schemeClr val="dk2"/>
              </a:buClr>
              <a:buSzPts val="1300"/>
              <a:buFont typeface="Montserrat"/>
              <a:buChar char="●"/>
              <a:defRPr sz="1300">
                <a:solidFill>
                  <a:schemeClr val="dk2"/>
                </a:solidFill>
                <a:latin typeface="Montserrat"/>
                <a:ea typeface="Montserrat"/>
                <a:cs typeface="Montserrat"/>
                <a:sym typeface="Montserrat"/>
              </a:defRPr>
            </a:lvl4pPr>
            <a:lvl5pPr marL="2286000" lvl="4" indent="-311150">
              <a:lnSpc>
                <a:spcPct val="100000"/>
              </a:lnSpc>
              <a:spcBef>
                <a:spcPts val="0"/>
              </a:spcBef>
              <a:spcAft>
                <a:spcPts val="0"/>
              </a:spcAft>
              <a:buClr>
                <a:schemeClr val="dk2"/>
              </a:buClr>
              <a:buSzPts val="1300"/>
              <a:buFont typeface="Montserrat"/>
              <a:buChar char="○"/>
              <a:defRPr sz="1300">
                <a:solidFill>
                  <a:schemeClr val="dk2"/>
                </a:solidFill>
                <a:latin typeface="Montserrat"/>
                <a:ea typeface="Montserrat"/>
                <a:cs typeface="Montserrat"/>
                <a:sym typeface="Montserrat"/>
              </a:defRPr>
            </a:lvl5pPr>
            <a:lvl6pPr marL="2743200" lvl="5" indent="-311150">
              <a:lnSpc>
                <a:spcPct val="100000"/>
              </a:lnSpc>
              <a:spcBef>
                <a:spcPts val="0"/>
              </a:spcBef>
              <a:spcAft>
                <a:spcPts val="0"/>
              </a:spcAft>
              <a:buClr>
                <a:schemeClr val="dk2"/>
              </a:buClr>
              <a:buSzPts val="1300"/>
              <a:buFont typeface="Montserrat"/>
              <a:buChar char="■"/>
              <a:defRPr sz="1300">
                <a:solidFill>
                  <a:schemeClr val="dk2"/>
                </a:solidFill>
                <a:latin typeface="Montserrat"/>
                <a:ea typeface="Montserrat"/>
                <a:cs typeface="Montserrat"/>
                <a:sym typeface="Montserrat"/>
              </a:defRPr>
            </a:lvl6pPr>
            <a:lvl7pPr marL="3200400" lvl="6" indent="-311150">
              <a:lnSpc>
                <a:spcPct val="100000"/>
              </a:lnSpc>
              <a:spcBef>
                <a:spcPts val="0"/>
              </a:spcBef>
              <a:spcAft>
                <a:spcPts val="0"/>
              </a:spcAft>
              <a:buClr>
                <a:schemeClr val="dk2"/>
              </a:buClr>
              <a:buSzPts val="1300"/>
              <a:buFont typeface="Montserrat"/>
              <a:buChar char="●"/>
              <a:defRPr sz="1300">
                <a:solidFill>
                  <a:schemeClr val="dk2"/>
                </a:solidFill>
                <a:latin typeface="Montserrat"/>
                <a:ea typeface="Montserrat"/>
                <a:cs typeface="Montserrat"/>
                <a:sym typeface="Montserrat"/>
              </a:defRPr>
            </a:lvl7pPr>
            <a:lvl8pPr marL="3657600" lvl="7" indent="-311150">
              <a:lnSpc>
                <a:spcPct val="100000"/>
              </a:lnSpc>
              <a:spcBef>
                <a:spcPts val="0"/>
              </a:spcBef>
              <a:spcAft>
                <a:spcPts val="0"/>
              </a:spcAft>
              <a:buClr>
                <a:schemeClr val="dk2"/>
              </a:buClr>
              <a:buSzPts val="1300"/>
              <a:buFont typeface="Montserrat"/>
              <a:buChar char="○"/>
              <a:defRPr sz="1300">
                <a:solidFill>
                  <a:schemeClr val="dk2"/>
                </a:solidFill>
                <a:latin typeface="Montserrat"/>
                <a:ea typeface="Montserrat"/>
                <a:cs typeface="Montserrat"/>
                <a:sym typeface="Montserrat"/>
              </a:defRPr>
            </a:lvl8pPr>
            <a:lvl9pPr marL="4114800" lvl="8" indent="-311150">
              <a:lnSpc>
                <a:spcPct val="100000"/>
              </a:lnSpc>
              <a:spcBef>
                <a:spcPts val="0"/>
              </a:spcBef>
              <a:spcAft>
                <a:spcPts val="0"/>
              </a:spcAft>
              <a:buClr>
                <a:schemeClr val="dk2"/>
              </a:buClr>
              <a:buSzPts val="1300"/>
              <a:buFont typeface="Montserrat"/>
              <a:buChar char="■"/>
              <a:defRPr sz="1300">
                <a:solidFill>
                  <a:schemeClr val="dk2"/>
                </a:solidFill>
                <a:latin typeface="Montserrat"/>
                <a:ea typeface="Montserrat"/>
                <a:cs typeface="Montserrat"/>
                <a:sym typeface="Montserrat"/>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3" r:id="rId24"/>
    <p:sldLayoutId id="2147483674" r:id="rId25"/>
    <p:sldLayoutId id="2147483675" r:id="rId26"/>
    <p:sldLayoutId id="2147483676" r:id="rId2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6.jp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17.xml"/><Relationship Id="rId1" Type="http://schemas.openxmlformats.org/officeDocument/2006/relationships/slideLayout" Target="../slideLayouts/slideLayout11.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 Id="rId9" Type="http://schemas.openxmlformats.org/officeDocument/2006/relationships/image" Target="../media/image21.png"/></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8.xml"/><Relationship Id="rId1" Type="http://schemas.openxmlformats.org/officeDocument/2006/relationships/slideLayout" Target="../slideLayouts/slideLayout26.xml"/></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1.xml"/><Relationship Id="rId1" Type="http://schemas.openxmlformats.org/officeDocument/2006/relationships/slideLayout" Target="../slideLayouts/slideLayout11.xml"/><Relationship Id="rId4" Type="http://schemas.openxmlformats.org/officeDocument/2006/relationships/image" Target="../media/image26.png"/></Relationships>
</file>

<file path=ppt/slides/_rels/slide2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4.xml"/><Relationship Id="rId1" Type="http://schemas.openxmlformats.org/officeDocument/2006/relationships/slideLayout" Target="../slideLayouts/slideLayout12.xml"/><Relationship Id="rId4" Type="http://schemas.openxmlformats.org/officeDocument/2006/relationships/image" Target="../media/image29.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6.xml"/><Relationship Id="rId1" Type="http://schemas.openxmlformats.org/officeDocument/2006/relationships/slideLayout" Target="../slideLayouts/slideLayout4.xml"/><Relationship Id="rId4" Type="http://schemas.openxmlformats.org/officeDocument/2006/relationships/image" Target="../media/image31.png"/></Relationships>
</file>

<file path=ppt/slides/_rels/slide2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8.xml"/><Relationship Id="rId1" Type="http://schemas.openxmlformats.org/officeDocument/2006/relationships/slideLayout" Target="../slideLayouts/slideLayout22.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29.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37.png"/><Relationship Id="rId7" Type="http://schemas.openxmlformats.org/officeDocument/2006/relationships/image" Target="../media/image41.jpg"/><Relationship Id="rId2" Type="http://schemas.openxmlformats.org/officeDocument/2006/relationships/notesSlide" Target="../notesSlides/notesSlide29.xml"/><Relationship Id="rId1" Type="http://schemas.openxmlformats.org/officeDocument/2006/relationships/slideLayout" Target="../slideLayouts/slideLayout22.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3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0.xml"/><Relationship Id="rId1" Type="http://schemas.openxmlformats.org/officeDocument/2006/relationships/slideLayout" Target="../slideLayouts/slideLayout15.xml"/><Relationship Id="rId4" Type="http://schemas.openxmlformats.org/officeDocument/2006/relationships/image" Target="../media/image44.png"/></Relationships>
</file>

<file path=ppt/slides/_rels/slide3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1.xml"/><Relationship Id="rId1" Type="http://schemas.openxmlformats.org/officeDocument/2006/relationships/slideLayout" Target="../slideLayouts/slideLayout15.xml"/></Relationships>
</file>

<file path=ppt/slides/_rels/slide3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2.xml"/><Relationship Id="rId1" Type="http://schemas.openxmlformats.org/officeDocument/2006/relationships/slideLayout" Target="../slideLayouts/slideLayout15.xml"/><Relationship Id="rId4" Type="http://schemas.openxmlformats.org/officeDocument/2006/relationships/image" Target="../media/image47.jp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p31"/>
          <p:cNvSpPr txBox="1">
            <a:spLocks noGrp="1"/>
          </p:cNvSpPr>
          <p:nvPr>
            <p:ph type="title"/>
          </p:nvPr>
        </p:nvSpPr>
        <p:spPr>
          <a:xfrm>
            <a:off x="1099825" y="534250"/>
            <a:ext cx="2110800" cy="468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Attendance</a:t>
            </a:r>
            <a:endParaRPr/>
          </a:p>
        </p:txBody>
      </p:sp>
      <p:sp>
        <p:nvSpPr>
          <p:cNvPr id="316" name="Google Shape;316;p31"/>
          <p:cNvSpPr txBox="1">
            <a:spLocks noGrp="1"/>
          </p:cNvSpPr>
          <p:nvPr>
            <p:ph type="title" idx="2"/>
          </p:nvPr>
        </p:nvSpPr>
        <p:spPr>
          <a:xfrm>
            <a:off x="5810826" y="2802600"/>
            <a:ext cx="3075300" cy="4680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r>
              <a:rPr lang="en" sz="2000"/>
              <a:t>Timeliness</a:t>
            </a:r>
            <a:endParaRPr sz="2000"/>
          </a:p>
        </p:txBody>
      </p:sp>
      <p:sp>
        <p:nvSpPr>
          <p:cNvPr id="317" name="Google Shape;317;p31"/>
          <p:cNvSpPr txBox="1">
            <a:spLocks noGrp="1"/>
          </p:cNvSpPr>
          <p:nvPr>
            <p:ph type="subTitle" idx="1"/>
          </p:nvPr>
        </p:nvSpPr>
        <p:spPr>
          <a:xfrm>
            <a:off x="3945910" y="3270600"/>
            <a:ext cx="4940100" cy="1569900"/>
          </a:xfrm>
          <a:prstGeom prst="rect">
            <a:avLst/>
          </a:prstGeom>
        </p:spPr>
        <p:txBody>
          <a:bodyPr spcFirstLastPara="1" wrap="square" lIns="91425" tIns="91425" rIns="91425" bIns="91425" anchor="t" anchorCtr="0">
            <a:spAutoFit/>
          </a:bodyPr>
          <a:lstStyle/>
          <a:p>
            <a:pPr marL="0" lvl="0" indent="0" algn="r" rtl="0">
              <a:spcBef>
                <a:spcPts val="0"/>
              </a:spcBef>
              <a:spcAft>
                <a:spcPts val="1200"/>
              </a:spcAft>
              <a:buNone/>
            </a:pPr>
            <a:r>
              <a:rPr lang="en" sz="1500"/>
              <a:t>Form submissions are timestamped. If you’re checking into an event late (not the same day), please shoot Mik a message with a brief statement about the event (maybe what you did, if you talked to anyone there, your favorite part etc). If you don’t, you’ll probably get an email.</a:t>
            </a:r>
            <a:endParaRPr sz="1500"/>
          </a:p>
        </p:txBody>
      </p:sp>
      <p:sp>
        <p:nvSpPr>
          <p:cNvPr id="318" name="Google Shape;318;p31"/>
          <p:cNvSpPr txBox="1">
            <a:spLocks noGrp="1"/>
          </p:cNvSpPr>
          <p:nvPr>
            <p:ph type="title" idx="3"/>
          </p:nvPr>
        </p:nvSpPr>
        <p:spPr>
          <a:xfrm>
            <a:off x="5810837" y="1585513"/>
            <a:ext cx="3075300" cy="4680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r>
              <a:rPr lang="en" sz="2000"/>
              <a:t>Points</a:t>
            </a:r>
            <a:endParaRPr sz="2000"/>
          </a:p>
        </p:txBody>
      </p:sp>
      <p:sp>
        <p:nvSpPr>
          <p:cNvPr id="319" name="Google Shape;319;p31"/>
          <p:cNvSpPr txBox="1">
            <a:spLocks noGrp="1"/>
          </p:cNvSpPr>
          <p:nvPr>
            <p:ph type="subTitle" idx="4"/>
          </p:nvPr>
        </p:nvSpPr>
        <p:spPr>
          <a:xfrm>
            <a:off x="3945900" y="2011700"/>
            <a:ext cx="4940100" cy="877200"/>
          </a:xfrm>
          <a:prstGeom prst="rect">
            <a:avLst/>
          </a:prstGeom>
        </p:spPr>
        <p:txBody>
          <a:bodyPr spcFirstLastPara="1" wrap="square" lIns="91425" tIns="91425" rIns="91425" bIns="91425" anchor="t" anchorCtr="0">
            <a:spAutoFit/>
          </a:bodyPr>
          <a:lstStyle/>
          <a:p>
            <a:pPr marL="0" lvl="0" indent="0" algn="r" rtl="0">
              <a:spcBef>
                <a:spcPts val="0"/>
              </a:spcBef>
              <a:spcAft>
                <a:spcPts val="1200"/>
              </a:spcAft>
              <a:buNone/>
            </a:pPr>
            <a:r>
              <a:rPr lang="en" sz="1500"/>
              <a:t>Members earn points for attending BMES and select college/university events. Make sure to check in to each event to earn points.</a:t>
            </a:r>
            <a:endParaRPr sz="1500"/>
          </a:p>
        </p:txBody>
      </p:sp>
      <p:sp>
        <p:nvSpPr>
          <p:cNvPr id="320" name="Google Shape;320;p31"/>
          <p:cNvSpPr txBox="1">
            <a:spLocks noGrp="1"/>
          </p:cNvSpPr>
          <p:nvPr>
            <p:ph type="title" idx="5"/>
          </p:nvPr>
        </p:nvSpPr>
        <p:spPr>
          <a:xfrm>
            <a:off x="5310333" y="472825"/>
            <a:ext cx="3576000" cy="4680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r>
              <a:rPr lang="en" sz="2000"/>
              <a:t>General Attendance Form</a:t>
            </a:r>
            <a:endParaRPr sz="2000"/>
          </a:p>
        </p:txBody>
      </p:sp>
      <p:sp>
        <p:nvSpPr>
          <p:cNvPr id="321" name="Google Shape;321;p31"/>
          <p:cNvSpPr txBox="1">
            <a:spLocks noGrp="1"/>
          </p:cNvSpPr>
          <p:nvPr>
            <p:ph type="subTitle" idx="6"/>
          </p:nvPr>
        </p:nvSpPr>
        <p:spPr>
          <a:xfrm>
            <a:off x="3945900" y="846500"/>
            <a:ext cx="4940100" cy="877200"/>
          </a:xfrm>
          <a:prstGeom prst="rect">
            <a:avLst/>
          </a:prstGeom>
        </p:spPr>
        <p:txBody>
          <a:bodyPr spcFirstLastPara="1" wrap="square" lIns="91425" tIns="91425" rIns="91425" bIns="91425" anchor="t" anchorCtr="0">
            <a:spAutoFit/>
          </a:bodyPr>
          <a:lstStyle/>
          <a:p>
            <a:pPr marL="0" lvl="0" indent="0" algn="r" rtl="0">
              <a:spcBef>
                <a:spcPts val="0"/>
              </a:spcBef>
              <a:spcAft>
                <a:spcPts val="1200"/>
              </a:spcAft>
              <a:buNone/>
            </a:pPr>
            <a:r>
              <a:rPr lang="en" sz="1500"/>
              <a:t>This same form can be used to check in for all BMES events. Just fill in the required information, and select the appropriate event</a:t>
            </a:r>
            <a:endParaRPr sz="1500"/>
          </a:p>
        </p:txBody>
      </p:sp>
      <p:pic>
        <p:nvPicPr>
          <p:cNvPr id="322" name="Google Shape;322;p31"/>
          <p:cNvPicPr preferRelativeResize="0"/>
          <p:nvPr/>
        </p:nvPicPr>
        <p:blipFill>
          <a:blip r:embed="rId3">
            <a:alphaModFix/>
          </a:blip>
          <a:stretch>
            <a:fillRect/>
          </a:stretch>
        </p:blipFill>
        <p:spPr>
          <a:xfrm>
            <a:off x="569300" y="1322875"/>
            <a:ext cx="3171849" cy="3171849"/>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326"/>
        <p:cNvGrpSpPr/>
        <p:nvPr/>
      </p:nvGrpSpPr>
      <p:grpSpPr>
        <a:xfrm>
          <a:off x="0" y="0"/>
          <a:ext cx="0" cy="0"/>
          <a:chOff x="0" y="0"/>
          <a:chExt cx="0" cy="0"/>
        </a:xfrm>
      </p:grpSpPr>
      <p:sp>
        <p:nvSpPr>
          <p:cNvPr id="327" name="Google Shape;327;p32"/>
          <p:cNvSpPr txBox="1">
            <a:spLocks noGrp="1"/>
          </p:cNvSpPr>
          <p:nvPr>
            <p:ph type="ctrTitle"/>
          </p:nvPr>
        </p:nvSpPr>
        <p:spPr>
          <a:xfrm>
            <a:off x="1067700" y="1852700"/>
            <a:ext cx="7008600" cy="27495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9000">
                <a:solidFill>
                  <a:schemeClr val="lt1"/>
                </a:solidFill>
              </a:rPr>
              <a:t>1st General Meeting </a:t>
            </a:r>
            <a:endParaRPr sz="9000">
              <a:solidFill>
                <a:schemeClr val="lt1"/>
              </a:solidFill>
            </a:endParaRPr>
          </a:p>
        </p:txBody>
      </p:sp>
      <p:pic>
        <p:nvPicPr>
          <p:cNvPr id="328" name="Google Shape;328;p32"/>
          <p:cNvPicPr preferRelativeResize="0"/>
          <p:nvPr/>
        </p:nvPicPr>
        <p:blipFill>
          <a:blip r:embed="rId3">
            <a:alphaModFix/>
          </a:blip>
          <a:stretch>
            <a:fillRect/>
          </a:stretch>
        </p:blipFill>
        <p:spPr>
          <a:xfrm>
            <a:off x="3796513" y="363275"/>
            <a:ext cx="1550975" cy="155097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32"/>
        <p:cNvGrpSpPr/>
        <p:nvPr/>
      </p:nvGrpSpPr>
      <p:grpSpPr>
        <a:xfrm>
          <a:off x="0" y="0"/>
          <a:ext cx="0" cy="0"/>
          <a:chOff x="0" y="0"/>
          <a:chExt cx="0" cy="0"/>
        </a:xfrm>
      </p:grpSpPr>
      <p:sp>
        <p:nvSpPr>
          <p:cNvPr id="333" name="Google Shape;333;p33"/>
          <p:cNvSpPr txBox="1">
            <a:spLocks noGrp="1"/>
          </p:cNvSpPr>
          <p:nvPr>
            <p:ph type="subTitle" idx="1"/>
          </p:nvPr>
        </p:nvSpPr>
        <p:spPr>
          <a:xfrm>
            <a:off x="714300" y="1427900"/>
            <a:ext cx="7715400" cy="3176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Clr>
                <a:srgbClr val="000000"/>
              </a:buClr>
              <a:buSzPts val="1750"/>
              <a:buFont typeface="Arial"/>
              <a:buNone/>
            </a:pPr>
            <a:r>
              <a:rPr lang="en" sz="2000">
                <a:solidFill>
                  <a:schemeClr val="dk1"/>
                </a:solidFill>
                <a:highlight>
                  <a:schemeClr val="lt1"/>
                </a:highlight>
                <a:latin typeface="Roboto"/>
                <a:ea typeface="Roboto"/>
                <a:cs typeface="Roboto"/>
                <a:sym typeface="Roboto"/>
              </a:rPr>
              <a:t>The Biomedical Engineering Society at UH is dedicated to facilitating the best experience possible for student success academically and professionally.  We are a place for you to meet students within the major through our social events, to network with individuals within the industry through our educational and professional workshops, and to obtain applicable experience through hands on projects.  Most importantly, we will be the catalyst to helping you define what it means to be a BME.</a:t>
            </a:r>
            <a:endParaRPr sz="2000">
              <a:solidFill>
                <a:schemeClr val="dk1"/>
              </a:solidFill>
              <a:highlight>
                <a:schemeClr val="lt1"/>
              </a:highlight>
              <a:latin typeface="Roboto"/>
              <a:ea typeface="Roboto"/>
              <a:cs typeface="Roboto"/>
              <a:sym typeface="Roboto"/>
            </a:endParaRPr>
          </a:p>
          <a:p>
            <a:pPr marL="0" lvl="0" indent="0" algn="ctr" rtl="0">
              <a:spcBef>
                <a:spcPts val="0"/>
              </a:spcBef>
              <a:spcAft>
                <a:spcPts val="0"/>
              </a:spcAft>
              <a:buClr>
                <a:srgbClr val="000000"/>
              </a:buClr>
              <a:buSzPts val="1750"/>
              <a:buFont typeface="Arial"/>
              <a:buNone/>
            </a:pPr>
            <a:endParaRPr sz="1750">
              <a:solidFill>
                <a:schemeClr val="dk1"/>
              </a:solidFill>
              <a:highlight>
                <a:schemeClr val="lt1"/>
              </a:highlight>
              <a:latin typeface="Roboto"/>
              <a:ea typeface="Roboto"/>
              <a:cs typeface="Roboto"/>
              <a:sym typeface="Roboto"/>
            </a:endParaRPr>
          </a:p>
          <a:p>
            <a:pPr marL="0" lvl="0" indent="0" algn="ctr" rtl="0">
              <a:spcBef>
                <a:spcPts val="0"/>
              </a:spcBef>
              <a:spcAft>
                <a:spcPts val="0"/>
              </a:spcAft>
              <a:buClr>
                <a:srgbClr val="000000"/>
              </a:buClr>
              <a:buSzPts val="1750"/>
              <a:buFont typeface="Arial"/>
              <a:buNone/>
            </a:pPr>
            <a:endParaRPr sz="1750">
              <a:solidFill>
                <a:schemeClr val="dk1"/>
              </a:solidFill>
              <a:highlight>
                <a:schemeClr val="lt1"/>
              </a:highlight>
              <a:latin typeface="Roboto"/>
              <a:ea typeface="Roboto"/>
              <a:cs typeface="Roboto"/>
              <a:sym typeface="Roboto"/>
            </a:endParaRPr>
          </a:p>
        </p:txBody>
      </p:sp>
      <p:sp>
        <p:nvSpPr>
          <p:cNvPr id="334" name="Google Shape;334;p33"/>
          <p:cNvSpPr txBox="1">
            <a:spLocks noGrp="1"/>
          </p:cNvSpPr>
          <p:nvPr>
            <p:ph type="title"/>
          </p:nvPr>
        </p:nvSpPr>
        <p:spPr>
          <a:xfrm>
            <a:off x="688500" y="540850"/>
            <a:ext cx="7767000" cy="468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600"/>
              <a:t>WHO WE ARE</a:t>
            </a:r>
            <a:endParaRPr sz="36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38"/>
        <p:cNvGrpSpPr/>
        <p:nvPr/>
      </p:nvGrpSpPr>
      <p:grpSpPr>
        <a:xfrm>
          <a:off x="0" y="0"/>
          <a:ext cx="0" cy="0"/>
          <a:chOff x="0" y="0"/>
          <a:chExt cx="0" cy="0"/>
        </a:xfrm>
      </p:grpSpPr>
      <p:grpSp>
        <p:nvGrpSpPr>
          <p:cNvPr id="339" name="Google Shape;339;p34"/>
          <p:cNvGrpSpPr/>
          <p:nvPr/>
        </p:nvGrpSpPr>
        <p:grpSpPr>
          <a:xfrm>
            <a:off x="4790000" y="1413425"/>
            <a:ext cx="3105300" cy="3362400"/>
            <a:chOff x="1247775" y="1009650"/>
            <a:chExt cx="3105300" cy="3362400"/>
          </a:xfrm>
        </p:grpSpPr>
        <p:sp>
          <p:nvSpPr>
            <p:cNvPr id="340" name="Google Shape;340;p34"/>
            <p:cNvSpPr/>
            <p:nvPr/>
          </p:nvSpPr>
          <p:spPr>
            <a:xfrm>
              <a:off x="1247775" y="1009650"/>
              <a:ext cx="3105300" cy="3362400"/>
            </a:xfrm>
            <a:prstGeom prst="roundRect">
              <a:avLst>
                <a:gd name="adj" fmla="val 4601"/>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 name="Google Shape;341;p34"/>
            <p:cNvSpPr/>
            <p:nvPr/>
          </p:nvSpPr>
          <p:spPr>
            <a:xfrm>
              <a:off x="1304925" y="1228725"/>
              <a:ext cx="2979600" cy="3076500"/>
            </a:xfrm>
            <a:prstGeom prst="roundRect">
              <a:avLst>
                <a:gd name="adj" fmla="val 4795"/>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 name="Google Shape;342;p34"/>
            <p:cNvSpPr/>
            <p:nvPr/>
          </p:nvSpPr>
          <p:spPr>
            <a:xfrm>
              <a:off x="4205829" y="1084136"/>
              <a:ext cx="78697" cy="78697"/>
            </a:xfrm>
            <a:custGeom>
              <a:avLst/>
              <a:gdLst/>
              <a:ahLst/>
              <a:cxnLst/>
              <a:rect l="l" t="t" r="r" b="b"/>
              <a:pathLst>
                <a:path w="349" h="349" extrusionOk="0">
                  <a:moveTo>
                    <a:pt x="174" y="1"/>
                  </a:moveTo>
                  <a:cubicBezTo>
                    <a:pt x="87" y="1"/>
                    <a:pt x="0" y="88"/>
                    <a:pt x="0" y="175"/>
                  </a:cubicBezTo>
                  <a:cubicBezTo>
                    <a:pt x="0" y="276"/>
                    <a:pt x="87" y="348"/>
                    <a:pt x="174" y="348"/>
                  </a:cubicBezTo>
                  <a:cubicBezTo>
                    <a:pt x="276" y="348"/>
                    <a:pt x="348" y="276"/>
                    <a:pt x="348" y="175"/>
                  </a:cubicBezTo>
                  <a:cubicBezTo>
                    <a:pt x="348" y="88"/>
                    <a:pt x="276" y="1"/>
                    <a:pt x="174"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 name="Google Shape;343;p34"/>
            <p:cNvSpPr/>
            <p:nvPr/>
          </p:nvSpPr>
          <p:spPr>
            <a:xfrm>
              <a:off x="4078426" y="1084136"/>
              <a:ext cx="78471" cy="78697"/>
            </a:xfrm>
            <a:custGeom>
              <a:avLst/>
              <a:gdLst/>
              <a:ahLst/>
              <a:cxnLst/>
              <a:rect l="l" t="t" r="r" b="b"/>
              <a:pathLst>
                <a:path w="348" h="349" extrusionOk="0">
                  <a:moveTo>
                    <a:pt x="174" y="1"/>
                  </a:moveTo>
                  <a:cubicBezTo>
                    <a:pt x="73" y="1"/>
                    <a:pt x="0" y="88"/>
                    <a:pt x="0" y="175"/>
                  </a:cubicBezTo>
                  <a:cubicBezTo>
                    <a:pt x="0" y="276"/>
                    <a:pt x="73" y="348"/>
                    <a:pt x="174" y="348"/>
                  </a:cubicBezTo>
                  <a:cubicBezTo>
                    <a:pt x="275" y="348"/>
                    <a:pt x="348" y="276"/>
                    <a:pt x="348" y="175"/>
                  </a:cubicBezTo>
                  <a:cubicBezTo>
                    <a:pt x="348" y="88"/>
                    <a:pt x="275" y="1"/>
                    <a:pt x="174"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 name="Google Shape;344;p34"/>
            <p:cNvSpPr/>
            <p:nvPr/>
          </p:nvSpPr>
          <p:spPr>
            <a:xfrm>
              <a:off x="3931180" y="1083011"/>
              <a:ext cx="95158" cy="80952"/>
            </a:xfrm>
            <a:custGeom>
              <a:avLst/>
              <a:gdLst/>
              <a:ahLst/>
              <a:cxnLst/>
              <a:rect l="l" t="t" r="r" b="b"/>
              <a:pathLst>
                <a:path w="422" h="359" extrusionOk="0">
                  <a:moveTo>
                    <a:pt x="247" y="1"/>
                  </a:moveTo>
                  <a:cubicBezTo>
                    <a:pt x="88" y="1"/>
                    <a:pt x="1" y="189"/>
                    <a:pt x="117" y="305"/>
                  </a:cubicBezTo>
                  <a:cubicBezTo>
                    <a:pt x="154" y="342"/>
                    <a:pt x="198" y="358"/>
                    <a:pt x="241" y="358"/>
                  </a:cubicBezTo>
                  <a:cubicBezTo>
                    <a:pt x="334" y="358"/>
                    <a:pt x="421" y="283"/>
                    <a:pt x="421" y="175"/>
                  </a:cubicBezTo>
                  <a:cubicBezTo>
                    <a:pt x="421" y="73"/>
                    <a:pt x="349" y="1"/>
                    <a:pt x="24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45" name="Google Shape;345;p34"/>
          <p:cNvSpPr/>
          <p:nvPr/>
        </p:nvSpPr>
        <p:spPr>
          <a:xfrm>
            <a:off x="6023588" y="1823888"/>
            <a:ext cx="638100" cy="6381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46" name="Google Shape;346;p34"/>
          <p:cNvGrpSpPr/>
          <p:nvPr/>
        </p:nvGrpSpPr>
        <p:grpSpPr>
          <a:xfrm>
            <a:off x="6131117" y="1919113"/>
            <a:ext cx="423079" cy="424159"/>
            <a:chOff x="-1591550" y="3597475"/>
            <a:chExt cx="293825" cy="294575"/>
          </a:xfrm>
        </p:grpSpPr>
        <p:sp>
          <p:nvSpPr>
            <p:cNvPr id="347" name="Google Shape;347;p34"/>
            <p:cNvSpPr/>
            <p:nvPr/>
          </p:nvSpPr>
          <p:spPr>
            <a:xfrm>
              <a:off x="-1509625" y="3597475"/>
              <a:ext cx="211900" cy="207150"/>
            </a:xfrm>
            <a:custGeom>
              <a:avLst/>
              <a:gdLst/>
              <a:ahLst/>
              <a:cxnLst/>
              <a:rect l="l" t="t" r="r" b="b"/>
              <a:pathLst>
                <a:path w="8476" h="8286" extrusionOk="0">
                  <a:moveTo>
                    <a:pt x="6105" y="1"/>
                  </a:moveTo>
                  <a:cubicBezTo>
                    <a:pt x="6014" y="1"/>
                    <a:pt x="5916" y="39"/>
                    <a:pt x="5829" y="126"/>
                  </a:cubicBezTo>
                  <a:lnTo>
                    <a:pt x="3781" y="2205"/>
                  </a:lnTo>
                  <a:cubicBezTo>
                    <a:pt x="3718" y="2268"/>
                    <a:pt x="3655" y="2363"/>
                    <a:pt x="3655" y="2426"/>
                  </a:cubicBezTo>
                  <a:lnTo>
                    <a:pt x="3655" y="4253"/>
                  </a:lnTo>
                  <a:lnTo>
                    <a:pt x="1544" y="6332"/>
                  </a:lnTo>
                  <a:cubicBezTo>
                    <a:pt x="1400" y="6270"/>
                    <a:pt x="1256" y="6242"/>
                    <a:pt x="1119" y="6242"/>
                  </a:cubicBezTo>
                  <a:cubicBezTo>
                    <a:pt x="835" y="6242"/>
                    <a:pt x="580" y="6362"/>
                    <a:pt x="410" y="6553"/>
                  </a:cubicBezTo>
                  <a:cubicBezTo>
                    <a:pt x="0" y="6931"/>
                    <a:pt x="0" y="7592"/>
                    <a:pt x="410" y="8002"/>
                  </a:cubicBezTo>
                  <a:cubicBezTo>
                    <a:pt x="599" y="8191"/>
                    <a:pt x="859" y="8286"/>
                    <a:pt x="1123" y="8286"/>
                  </a:cubicBezTo>
                  <a:cubicBezTo>
                    <a:pt x="1387" y="8286"/>
                    <a:pt x="1655" y="8191"/>
                    <a:pt x="1859" y="8002"/>
                  </a:cubicBezTo>
                  <a:cubicBezTo>
                    <a:pt x="2174" y="7687"/>
                    <a:pt x="2206" y="7214"/>
                    <a:pt x="2048" y="6868"/>
                  </a:cubicBezTo>
                  <a:lnTo>
                    <a:pt x="4128" y="4757"/>
                  </a:lnTo>
                  <a:lnTo>
                    <a:pt x="5955" y="4757"/>
                  </a:lnTo>
                  <a:cubicBezTo>
                    <a:pt x="6018" y="4757"/>
                    <a:pt x="6144" y="4725"/>
                    <a:pt x="6175" y="4662"/>
                  </a:cubicBezTo>
                  <a:lnTo>
                    <a:pt x="8286" y="2552"/>
                  </a:lnTo>
                  <a:cubicBezTo>
                    <a:pt x="8475" y="2331"/>
                    <a:pt x="8349" y="1985"/>
                    <a:pt x="8034" y="1985"/>
                  </a:cubicBezTo>
                  <a:lnTo>
                    <a:pt x="6428" y="1985"/>
                  </a:lnTo>
                  <a:lnTo>
                    <a:pt x="6428" y="346"/>
                  </a:lnTo>
                  <a:cubicBezTo>
                    <a:pt x="6428" y="140"/>
                    <a:pt x="6278" y="1"/>
                    <a:pt x="61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 name="Google Shape;348;p34"/>
            <p:cNvSpPr/>
            <p:nvPr/>
          </p:nvSpPr>
          <p:spPr>
            <a:xfrm>
              <a:off x="-1541125" y="3719125"/>
              <a:ext cx="120525" cy="118275"/>
            </a:xfrm>
            <a:custGeom>
              <a:avLst/>
              <a:gdLst/>
              <a:ahLst/>
              <a:cxnLst/>
              <a:rect l="l" t="t" r="r" b="b"/>
              <a:pathLst>
                <a:path w="4821" h="4731" extrusionOk="0">
                  <a:moveTo>
                    <a:pt x="2340" y="1"/>
                  </a:moveTo>
                  <a:cubicBezTo>
                    <a:pt x="1722" y="1"/>
                    <a:pt x="1163" y="241"/>
                    <a:pt x="725" y="679"/>
                  </a:cubicBezTo>
                  <a:cubicBezTo>
                    <a:pt x="284" y="1120"/>
                    <a:pt x="0" y="1750"/>
                    <a:pt x="0" y="2380"/>
                  </a:cubicBezTo>
                  <a:cubicBezTo>
                    <a:pt x="0" y="3943"/>
                    <a:pt x="1211" y="4731"/>
                    <a:pt x="2420" y="4731"/>
                  </a:cubicBezTo>
                  <a:cubicBezTo>
                    <a:pt x="3622" y="4731"/>
                    <a:pt x="4821" y="3951"/>
                    <a:pt x="4821" y="2380"/>
                  </a:cubicBezTo>
                  <a:cubicBezTo>
                    <a:pt x="4821" y="2096"/>
                    <a:pt x="4758" y="1844"/>
                    <a:pt x="4663" y="1592"/>
                  </a:cubicBezTo>
                  <a:lnTo>
                    <a:pt x="4096" y="2159"/>
                  </a:lnTo>
                  <a:cubicBezTo>
                    <a:pt x="4253" y="3199"/>
                    <a:pt x="3434" y="4081"/>
                    <a:pt x="2395" y="4081"/>
                  </a:cubicBezTo>
                  <a:cubicBezTo>
                    <a:pt x="882" y="4081"/>
                    <a:pt x="126" y="2222"/>
                    <a:pt x="1197" y="1151"/>
                  </a:cubicBezTo>
                  <a:cubicBezTo>
                    <a:pt x="1522" y="827"/>
                    <a:pt x="1984" y="665"/>
                    <a:pt x="2428" y="665"/>
                  </a:cubicBezTo>
                  <a:cubicBezTo>
                    <a:pt x="2501" y="665"/>
                    <a:pt x="2575" y="670"/>
                    <a:pt x="2647" y="679"/>
                  </a:cubicBezTo>
                  <a:lnTo>
                    <a:pt x="3182" y="143"/>
                  </a:lnTo>
                  <a:cubicBezTo>
                    <a:pt x="2894" y="47"/>
                    <a:pt x="2611" y="1"/>
                    <a:pt x="23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 name="Google Shape;349;p34"/>
            <p:cNvSpPr/>
            <p:nvPr/>
          </p:nvSpPr>
          <p:spPr>
            <a:xfrm>
              <a:off x="-1591550" y="3668825"/>
              <a:ext cx="222925" cy="223225"/>
            </a:xfrm>
            <a:custGeom>
              <a:avLst/>
              <a:gdLst/>
              <a:ahLst/>
              <a:cxnLst/>
              <a:rect l="l" t="t" r="r" b="b"/>
              <a:pathLst>
                <a:path w="8917" h="8929" extrusionOk="0">
                  <a:moveTo>
                    <a:pt x="4475" y="1"/>
                  </a:moveTo>
                  <a:cubicBezTo>
                    <a:pt x="3329" y="1"/>
                    <a:pt x="2187" y="454"/>
                    <a:pt x="1324" y="1336"/>
                  </a:cubicBezTo>
                  <a:cubicBezTo>
                    <a:pt x="474" y="2155"/>
                    <a:pt x="1" y="3289"/>
                    <a:pt x="1" y="4486"/>
                  </a:cubicBezTo>
                  <a:cubicBezTo>
                    <a:pt x="1" y="6912"/>
                    <a:pt x="2017" y="8929"/>
                    <a:pt x="4475" y="8929"/>
                  </a:cubicBezTo>
                  <a:cubicBezTo>
                    <a:pt x="6901" y="8929"/>
                    <a:pt x="8917" y="6912"/>
                    <a:pt x="8917" y="4486"/>
                  </a:cubicBezTo>
                  <a:cubicBezTo>
                    <a:pt x="8917" y="3604"/>
                    <a:pt x="8696" y="2817"/>
                    <a:pt x="8255" y="2124"/>
                  </a:cubicBezTo>
                  <a:cubicBezTo>
                    <a:pt x="8098" y="2218"/>
                    <a:pt x="7342" y="2943"/>
                    <a:pt x="7184" y="3100"/>
                  </a:cubicBezTo>
                  <a:cubicBezTo>
                    <a:pt x="8161" y="5148"/>
                    <a:pt x="6680" y="7511"/>
                    <a:pt x="4412" y="7511"/>
                  </a:cubicBezTo>
                  <a:cubicBezTo>
                    <a:pt x="1702" y="7511"/>
                    <a:pt x="316" y="4203"/>
                    <a:pt x="2269" y="2281"/>
                  </a:cubicBezTo>
                  <a:cubicBezTo>
                    <a:pt x="2869" y="1681"/>
                    <a:pt x="3659" y="1373"/>
                    <a:pt x="4447" y="1373"/>
                  </a:cubicBezTo>
                  <a:cubicBezTo>
                    <a:pt x="4900" y="1373"/>
                    <a:pt x="5352" y="1475"/>
                    <a:pt x="5766" y="1682"/>
                  </a:cubicBezTo>
                  <a:cubicBezTo>
                    <a:pt x="5924" y="1525"/>
                    <a:pt x="6617" y="800"/>
                    <a:pt x="6838" y="706"/>
                  </a:cubicBezTo>
                  <a:cubicBezTo>
                    <a:pt x="6115" y="233"/>
                    <a:pt x="5294" y="1"/>
                    <a:pt x="447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50" name="Google Shape;350;p34"/>
          <p:cNvSpPr txBox="1">
            <a:spLocks noGrp="1"/>
          </p:cNvSpPr>
          <p:nvPr>
            <p:ph type="title"/>
          </p:nvPr>
        </p:nvSpPr>
        <p:spPr>
          <a:xfrm>
            <a:off x="688500" y="696275"/>
            <a:ext cx="7767000" cy="468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WHAT IT MEANS TO BE A BME(S MEMBER)</a:t>
            </a:r>
            <a:endParaRPr/>
          </a:p>
          <a:p>
            <a:pPr marL="0" lvl="0" indent="0" algn="l" rtl="0">
              <a:spcBef>
                <a:spcPts val="0"/>
              </a:spcBef>
              <a:spcAft>
                <a:spcPts val="0"/>
              </a:spcAft>
              <a:buNone/>
            </a:pPr>
            <a:endParaRPr/>
          </a:p>
        </p:txBody>
      </p:sp>
      <p:grpSp>
        <p:nvGrpSpPr>
          <p:cNvPr id="351" name="Google Shape;351;p34"/>
          <p:cNvGrpSpPr/>
          <p:nvPr/>
        </p:nvGrpSpPr>
        <p:grpSpPr>
          <a:xfrm>
            <a:off x="1248700" y="1413425"/>
            <a:ext cx="3105300" cy="3362400"/>
            <a:chOff x="1247775" y="1009650"/>
            <a:chExt cx="3105300" cy="3362400"/>
          </a:xfrm>
        </p:grpSpPr>
        <p:sp>
          <p:nvSpPr>
            <p:cNvPr id="352" name="Google Shape;352;p34"/>
            <p:cNvSpPr/>
            <p:nvPr/>
          </p:nvSpPr>
          <p:spPr>
            <a:xfrm>
              <a:off x="1247775" y="1009650"/>
              <a:ext cx="3105300" cy="3362400"/>
            </a:xfrm>
            <a:prstGeom prst="roundRect">
              <a:avLst>
                <a:gd name="adj" fmla="val 4601"/>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 name="Google Shape;353;p34"/>
            <p:cNvSpPr/>
            <p:nvPr/>
          </p:nvSpPr>
          <p:spPr>
            <a:xfrm>
              <a:off x="1304925" y="1228725"/>
              <a:ext cx="2979600" cy="3076500"/>
            </a:xfrm>
            <a:prstGeom prst="roundRect">
              <a:avLst>
                <a:gd name="adj" fmla="val 4795"/>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 name="Google Shape;354;p34"/>
            <p:cNvSpPr/>
            <p:nvPr/>
          </p:nvSpPr>
          <p:spPr>
            <a:xfrm>
              <a:off x="4205829" y="1084136"/>
              <a:ext cx="78697" cy="78697"/>
            </a:xfrm>
            <a:custGeom>
              <a:avLst/>
              <a:gdLst/>
              <a:ahLst/>
              <a:cxnLst/>
              <a:rect l="l" t="t" r="r" b="b"/>
              <a:pathLst>
                <a:path w="349" h="349" extrusionOk="0">
                  <a:moveTo>
                    <a:pt x="174" y="1"/>
                  </a:moveTo>
                  <a:cubicBezTo>
                    <a:pt x="87" y="1"/>
                    <a:pt x="0" y="88"/>
                    <a:pt x="0" y="175"/>
                  </a:cubicBezTo>
                  <a:cubicBezTo>
                    <a:pt x="0" y="276"/>
                    <a:pt x="87" y="348"/>
                    <a:pt x="174" y="348"/>
                  </a:cubicBezTo>
                  <a:cubicBezTo>
                    <a:pt x="276" y="348"/>
                    <a:pt x="348" y="276"/>
                    <a:pt x="348" y="175"/>
                  </a:cubicBezTo>
                  <a:cubicBezTo>
                    <a:pt x="348" y="88"/>
                    <a:pt x="276" y="1"/>
                    <a:pt x="174"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 name="Google Shape;355;p34"/>
            <p:cNvSpPr/>
            <p:nvPr/>
          </p:nvSpPr>
          <p:spPr>
            <a:xfrm>
              <a:off x="4078426" y="1084136"/>
              <a:ext cx="78471" cy="78697"/>
            </a:xfrm>
            <a:custGeom>
              <a:avLst/>
              <a:gdLst/>
              <a:ahLst/>
              <a:cxnLst/>
              <a:rect l="l" t="t" r="r" b="b"/>
              <a:pathLst>
                <a:path w="348" h="349" extrusionOk="0">
                  <a:moveTo>
                    <a:pt x="174" y="1"/>
                  </a:moveTo>
                  <a:cubicBezTo>
                    <a:pt x="73" y="1"/>
                    <a:pt x="0" y="88"/>
                    <a:pt x="0" y="175"/>
                  </a:cubicBezTo>
                  <a:cubicBezTo>
                    <a:pt x="0" y="276"/>
                    <a:pt x="73" y="348"/>
                    <a:pt x="174" y="348"/>
                  </a:cubicBezTo>
                  <a:cubicBezTo>
                    <a:pt x="275" y="348"/>
                    <a:pt x="348" y="276"/>
                    <a:pt x="348" y="175"/>
                  </a:cubicBezTo>
                  <a:cubicBezTo>
                    <a:pt x="348" y="88"/>
                    <a:pt x="275" y="1"/>
                    <a:pt x="174"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 name="Google Shape;356;p34"/>
            <p:cNvSpPr/>
            <p:nvPr/>
          </p:nvSpPr>
          <p:spPr>
            <a:xfrm>
              <a:off x="3931180" y="1083011"/>
              <a:ext cx="95158" cy="80952"/>
            </a:xfrm>
            <a:custGeom>
              <a:avLst/>
              <a:gdLst/>
              <a:ahLst/>
              <a:cxnLst/>
              <a:rect l="l" t="t" r="r" b="b"/>
              <a:pathLst>
                <a:path w="422" h="359" extrusionOk="0">
                  <a:moveTo>
                    <a:pt x="247" y="1"/>
                  </a:moveTo>
                  <a:cubicBezTo>
                    <a:pt x="88" y="1"/>
                    <a:pt x="1" y="189"/>
                    <a:pt x="117" y="305"/>
                  </a:cubicBezTo>
                  <a:cubicBezTo>
                    <a:pt x="154" y="342"/>
                    <a:pt x="198" y="358"/>
                    <a:pt x="241" y="358"/>
                  </a:cubicBezTo>
                  <a:cubicBezTo>
                    <a:pt x="334" y="358"/>
                    <a:pt x="421" y="283"/>
                    <a:pt x="421" y="175"/>
                  </a:cubicBezTo>
                  <a:cubicBezTo>
                    <a:pt x="421" y="73"/>
                    <a:pt x="349" y="1"/>
                    <a:pt x="24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57" name="Google Shape;357;p34"/>
          <p:cNvSpPr/>
          <p:nvPr/>
        </p:nvSpPr>
        <p:spPr>
          <a:xfrm>
            <a:off x="2482288" y="1812138"/>
            <a:ext cx="638100" cy="6381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 name="Google Shape;358;p34"/>
          <p:cNvSpPr txBox="1">
            <a:spLocks noGrp="1"/>
          </p:cNvSpPr>
          <p:nvPr>
            <p:ph type="title"/>
          </p:nvPr>
        </p:nvSpPr>
        <p:spPr>
          <a:xfrm>
            <a:off x="5060907" y="2587713"/>
            <a:ext cx="2563500" cy="468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OUR MISSION</a:t>
            </a:r>
            <a:endParaRPr/>
          </a:p>
        </p:txBody>
      </p:sp>
      <p:grpSp>
        <p:nvGrpSpPr>
          <p:cNvPr id="359" name="Google Shape;359;p34"/>
          <p:cNvGrpSpPr/>
          <p:nvPr/>
        </p:nvGrpSpPr>
        <p:grpSpPr>
          <a:xfrm>
            <a:off x="2629054" y="2037473"/>
            <a:ext cx="340890" cy="178912"/>
            <a:chOff x="2084325" y="363300"/>
            <a:chExt cx="484150" cy="254100"/>
          </a:xfrm>
        </p:grpSpPr>
        <p:sp>
          <p:nvSpPr>
            <p:cNvPr id="360" name="Google Shape;360;p34"/>
            <p:cNvSpPr/>
            <p:nvPr/>
          </p:nvSpPr>
          <p:spPr>
            <a:xfrm>
              <a:off x="2084325" y="363300"/>
              <a:ext cx="484150" cy="254100"/>
            </a:xfrm>
            <a:custGeom>
              <a:avLst/>
              <a:gdLst/>
              <a:ahLst/>
              <a:cxnLst/>
              <a:rect l="l" t="t" r="r" b="b"/>
              <a:pathLst>
                <a:path w="19366" h="10164" extrusionOk="0">
                  <a:moveTo>
                    <a:pt x="9686" y="1128"/>
                  </a:moveTo>
                  <a:cubicBezTo>
                    <a:pt x="10195" y="1128"/>
                    <a:pt x="10707" y="1226"/>
                    <a:pt x="11196" y="1428"/>
                  </a:cubicBezTo>
                  <a:cubicBezTo>
                    <a:pt x="12671" y="2042"/>
                    <a:pt x="13635" y="3482"/>
                    <a:pt x="13635" y="5081"/>
                  </a:cubicBezTo>
                  <a:cubicBezTo>
                    <a:pt x="13632" y="7264"/>
                    <a:pt x="11864" y="9031"/>
                    <a:pt x="9684" y="9034"/>
                  </a:cubicBezTo>
                  <a:cubicBezTo>
                    <a:pt x="8085" y="9034"/>
                    <a:pt x="6643" y="8071"/>
                    <a:pt x="6032" y="6592"/>
                  </a:cubicBezTo>
                  <a:cubicBezTo>
                    <a:pt x="5420" y="5117"/>
                    <a:pt x="5758" y="3415"/>
                    <a:pt x="6887" y="2286"/>
                  </a:cubicBezTo>
                  <a:cubicBezTo>
                    <a:pt x="7645" y="1530"/>
                    <a:pt x="8657" y="1128"/>
                    <a:pt x="9686" y="1128"/>
                  </a:cubicBezTo>
                  <a:close/>
                  <a:moveTo>
                    <a:pt x="9684" y="1"/>
                  </a:moveTo>
                  <a:cubicBezTo>
                    <a:pt x="4502" y="1"/>
                    <a:pt x="361" y="4512"/>
                    <a:pt x="190" y="4704"/>
                  </a:cubicBezTo>
                  <a:cubicBezTo>
                    <a:pt x="0" y="4918"/>
                    <a:pt x="0" y="5243"/>
                    <a:pt x="190" y="5457"/>
                  </a:cubicBezTo>
                  <a:cubicBezTo>
                    <a:pt x="361" y="5650"/>
                    <a:pt x="4502" y="10164"/>
                    <a:pt x="9684" y="10164"/>
                  </a:cubicBezTo>
                  <a:cubicBezTo>
                    <a:pt x="14867" y="10164"/>
                    <a:pt x="19004" y="5650"/>
                    <a:pt x="19176" y="5457"/>
                  </a:cubicBezTo>
                  <a:cubicBezTo>
                    <a:pt x="19365" y="5243"/>
                    <a:pt x="19365" y="4918"/>
                    <a:pt x="19176" y="4704"/>
                  </a:cubicBezTo>
                  <a:cubicBezTo>
                    <a:pt x="19004" y="4512"/>
                    <a:pt x="14867" y="1"/>
                    <a:pt x="968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361" name="Google Shape;361;p34"/>
            <p:cNvSpPr/>
            <p:nvPr/>
          </p:nvSpPr>
          <p:spPr>
            <a:xfrm>
              <a:off x="2250600" y="419775"/>
              <a:ext cx="145175" cy="141125"/>
            </a:xfrm>
            <a:custGeom>
              <a:avLst/>
              <a:gdLst/>
              <a:ahLst/>
              <a:cxnLst/>
              <a:rect l="l" t="t" r="r" b="b"/>
              <a:pathLst>
                <a:path w="5807" h="5645" extrusionOk="0">
                  <a:moveTo>
                    <a:pt x="3018" y="0"/>
                  </a:moveTo>
                  <a:cubicBezTo>
                    <a:pt x="1922" y="0"/>
                    <a:pt x="929" y="634"/>
                    <a:pt x="468" y="1626"/>
                  </a:cubicBezTo>
                  <a:cubicBezTo>
                    <a:pt x="1" y="2623"/>
                    <a:pt x="158" y="3797"/>
                    <a:pt x="862" y="4637"/>
                  </a:cubicBezTo>
                  <a:cubicBezTo>
                    <a:pt x="1407" y="5287"/>
                    <a:pt x="2203" y="5645"/>
                    <a:pt x="3025" y="5645"/>
                  </a:cubicBezTo>
                  <a:cubicBezTo>
                    <a:pt x="3270" y="5645"/>
                    <a:pt x="3518" y="5613"/>
                    <a:pt x="3762" y="5547"/>
                  </a:cubicBezTo>
                  <a:cubicBezTo>
                    <a:pt x="4825" y="5258"/>
                    <a:pt x="5620" y="4382"/>
                    <a:pt x="5807" y="3297"/>
                  </a:cubicBezTo>
                  <a:lnTo>
                    <a:pt x="5807" y="3297"/>
                  </a:lnTo>
                  <a:cubicBezTo>
                    <a:pt x="5625" y="3356"/>
                    <a:pt x="5446" y="3383"/>
                    <a:pt x="5272" y="3383"/>
                  </a:cubicBezTo>
                  <a:cubicBezTo>
                    <a:pt x="4356" y="3383"/>
                    <a:pt x="3596" y="2626"/>
                    <a:pt x="3596" y="1692"/>
                  </a:cubicBezTo>
                  <a:cubicBezTo>
                    <a:pt x="3596" y="1147"/>
                    <a:pt x="3861" y="633"/>
                    <a:pt x="4307" y="316"/>
                  </a:cubicBezTo>
                  <a:cubicBezTo>
                    <a:pt x="3913" y="112"/>
                    <a:pt x="3476" y="3"/>
                    <a:pt x="3033" y="0"/>
                  </a:cubicBezTo>
                  <a:cubicBezTo>
                    <a:pt x="3028" y="0"/>
                    <a:pt x="3023" y="0"/>
                    <a:pt x="301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sp>
        <p:nvSpPr>
          <p:cNvPr id="362" name="Google Shape;362;p34"/>
          <p:cNvSpPr txBox="1">
            <a:spLocks noGrp="1"/>
          </p:cNvSpPr>
          <p:nvPr>
            <p:ph type="subTitle" idx="4294967295"/>
          </p:nvPr>
        </p:nvSpPr>
        <p:spPr>
          <a:xfrm>
            <a:off x="1517750" y="3098125"/>
            <a:ext cx="2880300" cy="11703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1000"/>
              </a:spcAft>
              <a:buNone/>
            </a:pPr>
            <a:r>
              <a:rPr lang="en" sz="1400">
                <a:solidFill>
                  <a:srgbClr val="000000"/>
                </a:solidFill>
                <a:latin typeface="Muli"/>
                <a:ea typeface="Muli"/>
                <a:cs typeface="Muli"/>
                <a:sym typeface="Muli"/>
              </a:rPr>
              <a:t>This degree gives you knowledge within coding, circuits, mechanics, and organic chemistry. </a:t>
            </a:r>
            <a:endParaRPr sz="1400">
              <a:solidFill>
                <a:srgbClr val="000000"/>
              </a:solidFill>
              <a:latin typeface="Muli"/>
              <a:ea typeface="Muli"/>
              <a:cs typeface="Muli"/>
              <a:sym typeface="Muli"/>
            </a:endParaRPr>
          </a:p>
        </p:txBody>
      </p:sp>
      <p:sp>
        <p:nvSpPr>
          <p:cNvPr id="363" name="Google Shape;363;p34"/>
          <p:cNvSpPr txBox="1">
            <a:spLocks noGrp="1"/>
          </p:cNvSpPr>
          <p:nvPr>
            <p:ph type="subTitle" idx="4294967295"/>
          </p:nvPr>
        </p:nvSpPr>
        <p:spPr>
          <a:xfrm>
            <a:off x="5015001" y="3181450"/>
            <a:ext cx="2880300" cy="16155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1000"/>
              </a:spcAft>
              <a:buNone/>
            </a:pPr>
            <a:r>
              <a:rPr lang="en" sz="1400">
                <a:solidFill>
                  <a:srgbClr val="000000"/>
                </a:solidFill>
                <a:latin typeface="Muli"/>
                <a:ea typeface="Muli"/>
                <a:cs typeface="Muli"/>
                <a:sym typeface="Muli"/>
              </a:rPr>
              <a:t>Encourage you to push through this rewarding experience by providing the best smooth sailing experience through this degree.</a:t>
            </a:r>
            <a:endParaRPr sz="1500"/>
          </a:p>
        </p:txBody>
      </p:sp>
      <p:sp>
        <p:nvSpPr>
          <p:cNvPr id="364" name="Google Shape;364;p34"/>
          <p:cNvSpPr txBox="1">
            <a:spLocks noGrp="1"/>
          </p:cNvSpPr>
          <p:nvPr>
            <p:ph type="title" idx="4294967295"/>
          </p:nvPr>
        </p:nvSpPr>
        <p:spPr>
          <a:xfrm>
            <a:off x="1517750" y="2587725"/>
            <a:ext cx="2563500" cy="468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THE JOURNEY</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446"/>
        <p:cNvGrpSpPr/>
        <p:nvPr/>
      </p:nvGrpSpPr>
      <p:grpSpPr>
        <a:xfrm>
          <a:off x="0" y="0"/>
          <a:ext cx="0" cy="0"/>
          <a:chOff x="0" y="0"/>
          <a:chExt cx="0" cy="0"/>
        </a:xfrm>
      </p:grpSpPr>
      <p:sp>
        <p:nvSpPr>
          <p:cNvPr id="447" name="Google Shape;447;p36"/>
          <p:cNvSpPr txBox="1">
            <a:spLocks noGrp="1"/>
          </p:cNvSpPr>
          <p:nvPr>
            <p:ph type="title"/>
          </p:nvPr>
        </p:nvSpPr>
        <p:spPr>
          <a:xfrm>
            <a:off x="2329800" y="662738"/>
            <a:ext cx="4239900" cy="848700"/>
          </a:xfrm>
          <a:prstGeom prst="rect">
            <a:avLst/>
          </a:prstGeom>
        </p:spPr>
        <p:txBody>
          <a:bodyPr spcFirstLastPara="1" wrap="square" lIns="91425" tIns="91425" rIns="91425" bIns="91425" anchor="b" anchorCtr="0">
            <a:noAutofit/>
          </a:bodyPr>
          <a:lstStyle/>
          <a:p>
            <a:pPr marL="0" lvl="0" indent="0" algn="r" rtl="0">
              <a:spcBef>
                <a:spcPts val="0"/>
              </a:spcBef>
              <a:spcAft>
                <a:spcPts val="0"/>
              </a:spcAft>
              <a:buNone/>
            </a:pPr>
            <a:r>
              <a:rPr lang="en" b="1" u="sng"/>
              <a:t>President</a:t>
            </a:r>
            <a:endParaRPr b="1" u="sng"/>
          </a:p>
        </p:txBody>
      </p:sp>
      <p:sp>
        <p:nvSpPr>
          <p:cNvPr id="448" name="Google Shape;448;p36"/>
          <p:cNvSpPr txBox="1">
            <a:spLocks noGrp="1"/>
          </p:cNvSpPr>
          <p:nvPr>
            <p:ph type="subTitle" idx="1"/>
          </p:nvPr>
        </p:nvSpPr>
        <p:spPr>
          <a:xfrm>
            <a:off x="4546350" y="1556883"/>
            <a:ext cx="4439400" cy="2412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a:t>Shanzeh Imran</a:t>
            </a:r>
            <a:endParaRPr b="1"/>
          </a:p>
          <a:p>
            <a:pPr marL="0" lvl="0" indent="0" algn="l" rtl="0">
              <a:spcBef>
                <a:spcPts val="0"/>
              </a:spcBef>
              <a:spcAft>
                <a:spcPts val="0"/>
              </a:spcAft>
              <a:buNone/>
            </a:pPr>
            <a:r>
              <a:rPr lang="en"/>
              <a:t>Track: </a:t>
            </a:r>
            <a:r>
              <a:rPr lang="en" i="1"/>
              <a:t>Bionanoscience</a:t>
            </a:r>
            <a:endParaRPr i="1"/>
          </a:p>
          <a:p>
            <a:pPr marL="0" lvl="0" indent="0" algn="l" rtl="0">
              <a:spcBef>
                <a:spcPts val="0"/>
              </a:spcBef>
              <a:spcAft>
                <a:spcPts val="0"/>
              </a:spcAft>
              <a:buNone/>
            </a:pPr>
            <a:r>
              <a:rPr lang="en"/>
              <a:t>Year: </a:t>
            </a:r>
            <a:r>
              <a:rPr lang="en" i="1"/>
              <a:t>Senior</a:t>
            </a:r>
            <a:r>
              <a:rPr lang="en"/>
              <a:t> </a:t>
            </a:r>
            <a:endParaRPr/>
          </a:p>
          <a:p>
            <a:pPr marL="0" lvl="0" indent="0" algn="l" rtl="0">
              <a:spcBef>
                <a:spcPts val="0"/>
              </a:spcBef>
              <a:spcAft>
                <a:spcPts val="0"/>
              </a:spcAft>
              <a:buNone/>
            </a:pPr>
            <a:endParaRPr/>
          </a:p>
          <a:p>
            <a:pPr marL="0" lvl="0" indent="0" algn="l" rtl="0">
              <a:spcBef>
                <a:spcPts val="0"/>
              </a:spcBef>
              <a:spcAft>
                <a:spcPts val="0"/>
              </a:spcAft>
              <a:buNone/>
            </a:pPr>
            <a:r>
              <a:rPr lang="en" u="sng">
                <a:solidFill>
                  <a:schemeClr val="lt2"/>
                </a:solidFill>
              </a:rPr>
              <a:t>Fun Facts About Me:</a:t>
            </a:r>
            <a:endParaRPr u="sng">
              <a:solidFill>
                <a:schemeClr val="lt2"/>
              </a:solidFill>
            </a:endParaRPr>
          </a:p>
          <a:p>
            <a:pPr marL="457200" lvl="0" indent="-317500" algn="l" rtl="0">
              <a:spcBef>
                <a:spcPts val="0"/>
              </a:spcBef>
              <a:spcAft>
                <a:spcPts val="0"/>
              </a:spcAft>
              <a:buSzPts val="1400"/>
              <a:buChar char="★"/>
            </a:pPr>
            <a:r>
              <a:rPr lang="en"/>
              <a:t>I am an international student from Pakistan</a:t>
            </a:r>
            <a:endParaRPr/>
          </a:p>
          <a:p>
            <a:pPr marL="457200" lvl="0" indent="-317500" algn="l" rtl="0">
              <a:spcBef>
                <a:spcPts val="0"/>
              </a:spcBef>
              <a:spcAft>
                <a:spcPts val="0"/>
              </a:spcAft>
              <a:buSzPts val="1400"/>
              <a:buChar char="★"/>
            </a:pPr>
            <a:r>
              <a:rPr lang="en"/>
              <a:t>I love playing competitive Pokemon</a:t>
            </a:r>
            <a:endParaRPr/>
          </a:p>
          <a:p>
            <a:pPr marL="457200" lvl="0" indent="-317500" algn="l" rtl="0">
              <a:spcBef>
                <a:spcPts val="0"/>
              </a:spcBef>
              <a:spcAft>
                <a:spcPts val="0"/>
              </a:spcAft>
              <a:buSzPts val="1400"/>
              <a:buChar char="★"/>
            </a:pPr>
            <a:r>
              <a:rPr lang="en"/>
              <a:t>I have a black cat named Eevee</a:t>
            </a:r>
            <a:endParaRPr/>
          </a:p>
          <a:p>
            <a:pPr marL="457200" lvl="0" indent="-317500" algn="l" rtl="0">
              <a:spcBef>
                <a:spcPts val="0"/>
              </a:spcBef>
              <a:spcAft>
                <a:spcPts val="0"/>
              </a:spcAft>
              <a:buSzPts val="1400"/>
              <a:buChar char="★"/>
            </a:pPr>
            <a:r>
              <a:rPr lang="en"/>
              <a:t>I am doing research on the blood brain barrier in Dr. Mohan’s lab</a:t>
            </a:r>
            <a:endParaRPr/>
          </a:p>
          <a:p>
            <a:pPr marL="0" lvl="0" indent="0" algn="l" rtl="0">
              <a:spcBef>
                <a:spcPts val="0"/>
              </a:spcBef>
              <a:spcAft>
                <a:spcPts val="0"/>
              </a:spcAft>
              <a:buNone/>
            </a:pPr>
            <a:r>
              <a:rPr lang="en"/>
              <a:t> </a:t>
            </a:r>
            <a:endParaRPr/>
          </a:p>
        </p:txBody>
      </p:sp>
      <p:pic>
        <p:nvPicPr>
          <p:cNvPr id="449" name="Google Shape;449;p36"/>
          <p:cNvPicPr preferRelativeResize="0"/>
          <p:nvPr/>
        </p:nvPicPr>
        <p:blipFill>
          <a:blip r:embed="rId3">
            <a:alphaModFix/>
          </a:blip>
          <a:stretch>
            <a:fillRect/>
          </a:stretch>
        </p:blipFill>
        <p:spPr>
          <a:xfrm>
            <a:off x="1055127" y="877675"/>
            <a:ext cx="3048201" cy="352492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453"/>
        <p:cNvGrpSpPr/>
        <p:nvPr/>
      </p:nvGrpSpPr>
      <p:grpSpPr>
        <a:xfrm>
          <a:off x="0" y="0"/>
          <a:ext cx="0" cy="0"/>
          <a:chOff x="0" y="0"/>
          <a:chExt cx="0" cy="0"/>
        </a:xfrm>
      </p:grpSpPr>
      <p:sp>
        <p:nvSpPr>
          <p:cNvPr id="454" name="Google Shape;454;p37"/>
          <p:cNvSpPr txBox="1">
            <a:spLocks noGrp="1"/>
          </p:cNvSpPr>
          <p:nvPr>
            <p:ph type="title"/>
          </p:nvPr>
        </p:nvSpPr>
        <p:spPr>
          <a:xfrm>
            <a:off x="4518975" y="956788"/>
            <a:ext cx="4239900" cy="848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b="1" u="sng"/>
              <a:t>Vice President External</a:t>
            </a:r>
            <a:endParaRPr b="1" u="sng"/>
          </a:p>
        </p:txBody>
      </p:sp>
      <p:sp>
        <p:nvSpPr>
          <p:cNvPr id="455" name="Google Shape;455;p37"/>
          <p:cNvSpPr txBox="1">
            <a:spLocks noGrp="1"/>
          </p:cNvSpPr>
          <p:nvPr>
            <p:ph type="subTitle" idx="1"/>
          </p:nvPr>
        </p:nvSpPr>
        <p:spPr>
          <a:xfrm>
            <a:off x="4518975" y="1805500"/>
            <a:ext cx="4040700" cy="2705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300" b="1"/>
              <a:t>Rogelio Castilla</a:t>
            </a:r>
            <a:endParaRPr sz="1300" b="1"/>
          </a:p>
          <a:p>
            <a:pPr marL="0" lvl="0" indent="0" algn="l" rtl="0">
              <a:spcBef>
                <a:spcPts val="0"/>
              </a:spcBef>
              <a:spcAft>
                <a:spcPts val="0"/>
              </a:spcAft>
              <a:buNone/>
            </a:pPr>
            <a:r>
              <a:rPr lang="en" sz="1300"/>
              <a:t>Track: </a:t>
            </a:r>
            <a:r>
              <a:rPr lang="en" sz="1300" i="1"/>
              <a:t>Bionanoscience* </a:t>
            </a:r>
            <a:endParaRPr sz="1300" i="1"/>
          </a:p>
          <a:p>
            <a:pPr marL="0" lvl="0" indent="0" algn="l" rtl="0">
              <a:spcBef>
                <a:spcPts val="0"/>
              </a:spcBef>
              <a:spcAft>
                <a:spcPts val="0"/>
              </a:spcAft>
              <a:buNone/>
            </a:pPr>
            <a:r>
              <a:rPr lang="en" sz="1300"/>
              <a:t>Year: </a:t>
            </a:r>
            <a:r>
              <a:rPr lang="en" sz="1300" i="1"/>
              <a:t>Junior/Senior </a:t>
            </a:r>
            <a:endParaRPr sz="1300" i="1"/>
          </a:p>
          <a:p>
            <a:pPr marL="0" lvl="0" indent="0" algn="l" rtl="0">
              <a:spcBef>
                <a:spcPts val="0"/>
              </a:spcBef>
              <a:spcAft>
                <a:spcPts val="0"/>
              </a:spcAft>
              <a:buNone/>
            </a:pPr>
            <a:endParaRPr sz="1300"/>
          </a:p>
          <a:p>
            <a:pPr marL="0" lvl="0" indent="0" algn="l" rtl="0">
              <a:spcBef>
                <a:spcPts val="0"/>
              </a:spcBef>
              <a:spcAft>
                <a:spcPts val="0"/>
              </a:spcAft>
              <a:buNone/>
            </a:pPr>
            <a:r>
              <a:rPr lang="en" sz="1300" u="sng">
                <a:solidFill>
                  <a:schemeClr val="lt2"/>
                </a:solidFill>
              </a:rPr>
              <a:t>Fun Facts About Me: </a:t>
            </a:r>
            <a:endParaRPr sz="1300" u="sng">
              <a:solidFill>
                <a:schemeClr val="lt2"/>
              </a:solidFill>
            </a:endParaRPr>
          </a:p>
          <a:p>
            <a:pPr marL="457200" lvl="0" indent="-311150" algn="l" rtl="0">
              <a:spcBef>
                <a:spcPts val="0"/>
              </a:spcBef>
              <a:spcAft>
                <a:spcPts val="0"/>
              </a:spcAft>
              <a:buSzPts val="1300"/>
              <a:buChar char="★"/>
            </a:pPr>
            <a:r>
              <a:rPr lang="en" sz="1300"/>
              <a:t>I sleep orthogonal to my sleeping bags. If you know you know…</a:t>
            </a:r>
            <a:endParaRPr sz="1300"/>
          </a:p>
          <a:p>
            <a:pPr marL="457200" lvl="0" indent="-311150" algn="l" rtl="0">
              <a:spcBef>
                <a:spcPts val="0"/>
              </a:spcBef>
              <a:spcAft>
                <a:spcPts val="0"/>
              </a:spcAft>
              <a:buSzPts val="1300"/>
              <a:buChar char="★"/>
            </a:pPr>
            <a:r>
              <a:rPr lang="en" sz="1300"/>
              <a:t>More seriously, I practice Brazilian Jiu Jitsu here on campus with friends. Come out to roll!</a:t>
            </a:r>
            <a:endParaRPr sz="1300"/>
          </a:p>
          <a:p>
            <a:pPr marL="457200" lvl="0" indent="-311150" algn="l" rtl="0">
              <a:spcBef>
                <a:spcPts val="0"/>
              </a:spcBef>
              <a:spcAft>
                <a:spcPts val="0"/>
              </a:spcAft>
              <a:buSzPts val="1300"/>
              <a:buChar char="★"/>
            </a:pPr>
            <a:r>
              <a:rPr lang="en" sz="1300"/>
              <a:t>I like to work on space technology design projects! Last semester I worked on a UAV for a mission to Enceladus with students from Bauman Moscow State University.</a:t>
            </a:r>
            <a:endParaRPr sz="1300"/>
          </a:p>
          <a:p>
            <a:pPr marL="457200" lvl="0" indent="0" algn="l" rtl="0">
              <a:spcBef>
                <a:spcPts val="0"/>
              </a:spcBef>
              <a:spcAft>
                <a:spcPts val="0"/>
              </a:spcAft>
              <a:buNone/>
            </a:pPr>
            <a:endParaRPr sz="1100"/>
          </a:p>
          <a:p>
            <a:pPr marL="0" lvl="0" indent="0" algn="r" rtl="0">
              <a:spcBef>
                <a:spcPts val="0"/>
              </a:spcBef>
              <a:spcAft>
                <a:spcPts val="0"/>
              </a:spcAft>
              <a:buNone/>
            </a:pPr>
            <a:endParaRPr/>
          </a:p>
        </p:txBody>
      </p:sp>
      <p:pic>
        <p:nvPicPr>
          <p:cNvPr id="456" name="Google Shape;456;p37"/>
          <p:cNvPicPr preferRelativeResize="0"/>
          <p:nvPr/>
        </p:nvPicPr>
        <p:blipFill>
          <a:blip r:embed="rId3">
            <a:alphaModFix/>
          </a:blip>
          <a:stretch>
            <a:fillRect/>
          </a:stretch>
        </p:blipFill>
        <p:spPr>
          <a:xfrm>
            <a:off x="764225" y="1218025"/>
            <a:ext cx="3143675" cy="314367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460"/>
        <p:cNvGrpSpPr/>
        <p:nvPr/>
      </p:nvGrpSpPr>
      <p:grpSpPr>
        <a:xfrm>
          <a:off x="0" y="0"/>
          <a:ext cx="0" cy="0"/>
          <a:chOff x="0" y="0"/>
          <a:chExt cx="0" cy="0"/>
        </a:xfrm>
      </p:grpSpPr>
      <p:sp>
        <p:nvSpPr>
          <p:cNvPr id="461" name="Google Shape;461;p38"/>
          <p:cNvSpPr txBox="1">
            <a:spLocks noGrp="1"/>
          </p:cNvSpPr>
          <p:nvPr>
            <p:ph type="title"/>
          </p:nvPr>
        </p:nvSpPr>
        <p:spPr>
          <a:xfrm>
            <a:off x="4791900" y="1286263"/>
            <a:ext cx="4239900" cy="848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b="1" u="sng"/>
              <a:t>Vice President Internal</a:t>
            </a:r>
            <a:endParaRPr b="1" u="sng"/>
          </a:p>
        </p:txBody>
      </p:sp>
      <p:sp>
        <p:nvSpPr>
          <p:cNvPr id="462" name="Google Shape;462;p38"/>
          <p:cNvSpPr txBox="1">
            <a:spLocks noGrp="1"/>
          </p:cNvSpPr>
          <p:nvPr>
            <p:ph type="subTitle" idx="1"/>
          </p:nvPr>
        </p:nvSpPr>
        <p:spPr>
          <a:xfrm>
            <a:off x="4791900" y="2368275"/>
            <a:ext cx="3598200" cy="2153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a:t>Brendan Wong</a:t>
            </a:r>
            <a:endParaRPr b="1"/>
          </a:p>
          <a:p>
            <a:pPr marL="0" lvl="0" indent="0" algn="l" rtl="0">
              <a:spcBef>
                <a:spcPts val="0"/>
              </a:spcBef>
              <a:spcAft>
                <a:spcPts val="0"/>
              </a:spcAft>
              <a:buNone/>
            </a:pPr>
            <a:r>
              <a:rPr lang="en"/>
              <a:t>Track: </a:t>
            </a:r>
            <a:r>
              <a:rPr lang="en" i="1"/>
              <a:t>Pre-Med</a:t>
            </a:r>
            <a:endParaRPr i="1"/>
          </a:p>
          <a:p>
            <a:pPr marL="0" lvl="0" indent="0" algn="l" rtl="0">
              <a:spcBef>
                <a:spcPts val="0"/>
              </a:spcBef>
              <a:spcAft>
                <a:spcPts val="0"/>
              </a:spcAft>
              <a:buNone/>
            </a:pPr>
            <a:r>
              <a:rPr lang="en"/>
              <a:t>Year: </a:t>
            </a:r>
            <a:r>
              <a:rPr lang="en" i="1"/>
              <a:t>Senior</a:t>
            </a:r>
            <a:endParaRPr i="1"/>
          </a:p>
          <a:p>
            <a:pPr marL="0" lvl="0" indent="0" algn="l" rtl="0">
              <a:spcBef>
                <a:spcPts val="0"/>
              </a:spcBef>
              <a:spcAft>
                <a:spcPts val="0"/>
              </a:spcAft>
              <a:buNone/>
            </a:pPr>
            <a:endParaRPr/>
          </a:p>
          <a:p>
            <a:pPr marL="0" lvl="0" indent="0" algn="l" rtl="0">
              <a:spcBef>
                <a:spcPts val="0"/>
              </a:spcBef>
              <a:spcAft>
                <a:spcPts val="0"/>
              </a:spcAft>
              <a:buNone/>
            </a:pPr>
            <a:r>
              <a:rPr lang="en" u="sng">
                <a:solidFill>
                  <a:schemeClr val="lt2"/>
                </a:solidFill>
              </a:rPr>
              <a:t>Fun Facts About Me:</a:t>
            </a:r>
            <a:endParaRPr u="sng">
              <a:solidFill>
                <a:schemeClr val="lt2"/>
              </a:solidFill>
            </a:endParaRPr>
          </a:p>
          <a:p>
            <a:pPr marL="457200" lvl="0" indent="-317500" algn="l" rtl="0">
              <a:spcBef>
                <a:spcPts val="0"/>
              </a:spcBef>
              <a:spcAft>
                <a:spcPts val="0"/>
              </a:spcAft>
              <a:buSzPts val="1400"/>
              <a:buChar char="★"/>
            </a:pPr>
            <a:r>
              <a:rPr lang="en"/>
              <a:t>Ghibli Fan (Howl’s Moving Castle)</a:t>
            </a:r>
            <a:endParaRPr/>
          </a:p>
          <a:p>
            <a:pPr marL="457200" lvl="0" indent="-317500" algn="l" rtl="0">
              <a:spcBef>
                <a:spcPts val="0"/>
              </a:spcBef>
              <a:spcAft>
                <a:spcPts val="0"/>
              </a:spcAft>
              <a:buSzPts val="1400"/>
              <a:buChar char="★"/>
            </a:pPr>
            <a:r>
              <a:rPr lang="en"/>
              <a:t>Badminton/Tennis Player</a:t>
            </a:r>
            <a:endParaRPr/>
          </a:p>
          <a:p>
            <a:pPr marL="457200" lvl="0" indent="-317500" algn="l" rtl="0">
              <a:spcBef>
                <a:spcPts val="0"/>
              </a:spcBef>
              <a:spcAft>
                <a:spcPts val="0"/>
              </a:spcAft>
              <a:buSzPts val="1400"/>
              <a:buChar char="★"/>
            </a:pPr>
            <a:r>
              <a:rPr lang="en"/>
              <a:t>Mobile Gamer (Tower of Fantasy)</a:t>
            </a:r>
            <a:endParaRPr/>
          </a:p>
        </p:txBody>
      </p:sp>
      <p:pic>
        <p:nvPicPr>
          <p:cNvPr id="463" name="Google Shape;463;p38"/>
          <p:cNvPicPr preferRelativeResize="0"/>
          <p:nvPr/>
        </p:nvPicPr>
        <p:blipFill>
          <a:blip r:embed="rId3">
            <a:alphaModFix/>
          </a:blip>
          <a:stretch>
            <a:fillRect/>
          </a:stretch>
        </p:blipFill>
        <p:spPr>
          <a:xfrm>
            <a:off x="522425" y="870275"/>
            <a:ext cx="3885000" cy="3885000"/>
          </a:xfrm>
          <a:prstGeom prst="rect">
            <a:avLst/>
          </a:prstGeom>
          <a:noFill/>
          <a:ln>
            <a:noFill/>
          </a:ln>
        </p:spPr>
      </p:pic>
      <p:pic>
        <p:nvPicPr>
          <p:cNvPr id="3" name="Picture 2" descr="A person in a suit and tie&#10;&#10;Description automatically generated with low confidence">
            <a:extLst>
              <a:ext uri="{FF2B5EF4-FFF2-40B4-BE49-F238E27FC236}">
                <a16:creationId xmlns:a16="http://schemas.microsoft.com/office/drawing/2014/main" id="{A5BEB743-BB86-9F1A-C324-D24C267AB9E5}"/>
              </a:ext>
            </a:extLst>
          </p:cNvPr>
          <p:cNvPicPr>
            <a:picLocks noChangeAspect="1"/>
          </p:cNvPicPr>
          <p:nvPr/>
        </p:nvPicPr>
        <p:blipFill>
          <a:blip r:embed="rId4"/>
          <a:stretch>
            <a:fillRect/>
          </a:stretch>
        </p:blipFill>
        <p:spPr>
          <a:xfrm>
            <a:off x="522424" y="870274"/>
            <a:ext cx="3923255" cy="3923255"/>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467"/>
        <p:cNvGrpSpPr/>
        <p:nvPr/>
      </p:nvGrpSpPr>
      <p:grpSpPr>
        <a:xfrm>
          <a:off x="0" y="0"/>
          <a:ext cx="0" cy="0"/>
          <a:chOff x="0" y="0"/>
          <a:chExt cx="0" cy="0"/>
        </a:xfrm>
      </p:grpSpPr>
      <p:sp>
        <p:nvSpPr>
          <p:cNvPr id="468" name="Google Shape;468;p39"/>
          <p:cNvSpPr txBox="1">
            <a:spLocks noGrp="1"/>
          </p:cNvSpPr>
          <p:nvPr>
            <p:ph type="title"/>
          </p:nvPr>
        </p:nvSpPr>
        <p:spPr>
          <a:xfrm>
            <a:off x="4904100" y="1038738"/>
            <a:ext cx="4239900" cy="848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b="1" u="sng"/>
              <a:t>Outreach Coordinator</a:t>
            </a:r>
            <a:endParaRPr b="1" u="sng"/>
          </a:p>
        </p:txBody>
      </p:sp>
      <p:sp>
        <p:nvSpPr>
          <p:cNvPr id="469" name="Google Shape;469;p39"/>
          <p:cNvSpPr txBox="1">
            <a:spLocks noGrp="1"/>
          </p:cNvSpPr>
          <p:nvPr>
            <p:ph type="subTitle" idx="1"/>
          </p:nvPr>
        </p:nvSpPr>
        <p:spPr>
          <a:xfrm>
            <a:off x="5007300" y="1929450"/>
            <a:ext cx="3422400" cy="2139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a:t>Wesley Cherry</a:t>
            </a:r>
            <a:endParaRPr b="1"/>
          </a:p>
          <a:p>
            <a:pPr marL="0" lvl="0" indent="0" algn="l" rtl="0">
              <a:spcBef>
                <a:spcPts val="0"/>
              </a:spcBef>
              <a:spcAft>
                <a:spcPts val="0"/>
              </a:spcAft>
              <a:buNone/>
            </a:pPr>
            <a:r>
              <a:rPr lang="en"/>
              <a:t>Track: </a:t>
            </a:r>
            <a:r>
              <a:rPr lang="en" i="1"/>
              <a:t>Bionanoscience</a:t>
            </a:r>
            <a:endParaRPr i="1"/>
          </a:p>
          <a:p>
            <a:pPr marL="0" lvl="0" indent="0" algn="l" rtl="0">
              <a:spcBef>
                <a:spcPts val="0"/>
              </a:spcBef>
              <a:spcAft>
                <a:spcPts val="0"/>
              </a:spcAft>
              <a:buNone/>
            </a:pPr>
            <a:r>
              <a:rPr lang="en"/>
              <a:t>Year: </a:t>
            </a:r>
            <a:r>
              <a:rPr lang="en" i="1"/>
              <a:t>Senior </a:t>
            </a:r>
            <a:endParaRPr i="1"/>
          </a:p>
          <a:p>
            <a:pPr marL="0" lvl="0" indent="0" algn="l" rtl="0">
              <a:spcBef>
                <a:spcPts val="0"/>
              </a:spcBef>
              <a:spcAft>
                <a:spcPts val="0"/>
              </a:spcAft>
              <a:buNone/>
            </a:pPr>
            <a:endParaRPr/>
          </a:p>
          <a:p>
            <a:pPr marL="0" lvl="0" indent="0" algn="l" rtl="0">
              <a:spcBef>
                <a:spcPts val="0"/>
              </a:spcBef>
              <a:spcAft>
                <a:spcPts val="0"/>
              </a:spcAft>
              <a:buNone/>
            </a:pPr>
            <a:r>
              <a:rPr lang="en" u="sng">
                <a:solidFill>
                  <a:schemeClr val="lt2"/>
                </a:solidFill>
              </a:rPr>
              <a:t>Fun Facts About Me:</a:t>
            </a:r>
            <a:endParaRPr u="sng">
              <a:solidFill>
                <a:schemeClr val="lt2"/>
              </a:solidFill>
            </a:endParaRPr>
          </a:p>
          <a:p>
            <a:pPr marL="457200" lvl="0" indent="-317500" algn="l" rtl="0">
              <a:spcBef>
                <a:spcPts val="0"/>
              </a:spcBef>
              <a:spcAft>
                <a:spcPts val="0"/>
              </a:spcAft>
              <a:buClr>
                <a:srgbClr val="000000"/>
              </a:buClr>
              <a:buSzPts val="1400"/>
              <a:buFont typeface="Arial"/>
              <a:buChar char="★"/>
            </a:pPr>
            <a:r>
              <a:rPr lang="en"/>
              <a:t>I’ve been with BMES for 4 years</a:t>
            </a:r>
            <a:endParaRPr/>
          </a:p>
          <a:p>
            <a:pPr marL="457200" lvl="0" indent="-317500" algn="l" rtl="0">
              <a:spcBef>
                <a:spcPts val="0"/>
              </a:spcBef>
              <a:spcAft>
                <a:spcPts val="0"/>
              </a:spcAft>
              <a:buClr>
                <a:srgbClr val="000000"/>
              </a:buClr>
              <a:buSzPts val="1400"/>
              <a:buFont typeface="Arial"/>
              <a:buChar char="★"/>
            </a:pPr>
            <a:r>
              <a:rPr lang="en"/>
              <a:t>I like to draw and play guitar…. and game and like… a lot of other stuff. I have way too many hobbies…</a:t>
            </a:r>
            <a:endParaRPr/>
          </a:p>
          <a:p>
            <a:pPr marL="457200" lvl="0" indent="-317500" algn="l" rtl="0">
              <a:spcBef>
                <a:spcPts val="0"/>
              </a:spcBef>
              <a:spcAft>
                <a:spcPts val="0"/>
              </a:spcAft>
              <a:buClr>
                <a:srgbClr val="000000"/>
              </a:buClr>
              <a:buSzPts val="1400"/>
              <a:buFont typeface="Arial"/>
              <a:buChar char="★"/>
            </a:pPr>
            <a:r>
              <a:rPr lang="en"/>
              <a:t>Gigaweeb (I like anime)</a:t>
            </a:r>
            <a:endParaRPr/>
          </a:p>
          <a:p>
            <a:pPr marL="457200" lvl="0" indent="-317500" algn="l" rtl="0">
              <a:spcBef>
                <a:spcPts val="0"/>
              </a:spcBef>
              <a:spcAft>
                <a:spcPts val="0"/>
              </a:spcAft>
              <a:buClr>
                <a:srgbClr val="000000"/>
              </a:buClr>
              <a:buSzPts val="1400"/>
              <a:buFont typeface="Arial"/>
              <a:buChar char="★"/>
            </a:pPr>
            <a:r>
              <a:rPr lang="en"/>
              <a:t>Hololive ftw</a:t>
            </a:r>
            <a:endParaRPr/>
          </a:p>
          <a:p>
            <a:pPr marL="0" lvl="0" indent="0" algn="l" rtl="0">
              <a:spcBef>
                <a:spcPts val="0"/>
              </a:spcBef>
              <a:spcAft>
                <a:spcPts val="0"/>
              </a:spcAft>
              <a:buNone/>
            </a:pPr>
            <a:r>
              <a:rPr lang="en"/>
              <a:t> </a:t>
            </a:r>
            <a:endParaRPr/>
          </a:p>
          <a:p>
            <a:pPr marL="0" lvl="0" indent="0" algn="r" rtl="0">
              <a:spcBef>
                <a:spcPts val="0"/>
              </a:spcBef>
              <a:spcAft>
                <a:spcPts val="0"/>
              </a:spcAft>
              <a:buNone/>
            </a:pPr>
            <a:endParaRPr/>
          </a:p>
        </p:txBody>
      </p:sp>
      <p:grpSp>
        <p:nvGrpSpPr>
          <p:cNvPr id="470" name="Google Shape;470;p39"/>
          <p:cNvGrpSpPr/>
          <p:nvPr/>
        </p:nvGrpSpPr>
        <p:grpSpPr>
          <a:xfrm>
            <a:off x="1018213" y="1215850"/>
            <a:ext cx="3246799" cy="3041690"/>
            <a:chOff x="521725" y="1038225"/>
            <a:chExt cx="3436494" cy="3219401"/>
          </a:xfrm>
        </p:grpSpPr>
        <p:sp>
          <p:nvSpPr>
            <p:cNvPr id="471" name="Google Shape;471;p39"/>
            <p:cNvSpPr/>
            <p:nvPr/>
          </p:nvSpPr>
          <p:spPr>
            <a:xfrm>
              <a:off x="563515" y="1095454"/>
              <a:ext cx="3278187" cy="3162172"/>
            </a:xfrm>
            <a:custGeom>
              <a:avLst/>
              <a:gdLst/>
              <a:ahLst/>
              <a:cxnLst/>
              <a:rect l="l" t="t" r="r" b="b"/>
              <a:pathLst>
                <a:path w="67307" h="64925" extrusionOk="0">
                  <a:moveTo>
                    <a:pt x="34846" y="1"/>
                  </a:moveTo>
                  <a:cubicBezTo>
                    <a:pt x="25205" y="1"/>
                    <a:pt x="15833" y="4313"/>
                    <a:pt x="9547" y="12127"/>
                  </a:cubicBezTo>
                  <a:cubicBezTo>
                    <a:pt x="913" y="22861"/>
                    <a:pt x="0" y="37867"/>
                    <a:pt x="7266" y="49568"/>
                  </a:cubicBezTo>
                  <a:cubicBezTo>
                    <a:pt x="13264" y="59254"/>
                    <a:pt x="23790" y="64924"/>
                    <a:pt x="34858" y="64924"/>
                  </a:cubicBezTo>
                  <a:cubicBezTo>
                    <a:pt x="37162" y="64924"/>
                    <a:pt x="39489" y="64679"/>
                    <a:pt x="41804" y="64172"/>
                  </a:cubicBezTo>
                  <a:lnTo>
                    <a:pt x="42060" y="64099"/>
                  </a:lnTo>
                  <a:cubicBezTo>
                    <a:pt x="56828" y="60740"/>
                    <a:pt x="67306" y="47615"/>
                    <a:pt x="67306" y="32463"/>
                  </a:cubicBezTo>
                  <a:cubicBezTo>
                    <a:pt x="67306" y="18699"/>
                    <a:pt x="58617" y="6413"/>
                    <a:pt x="45619" y="1849"/>
                  </a:cubicBezTo>
                  <a:cubicBezTo>
                    <a:pt x="42089" y="603"/>
                    <a:pt x="38449" y="1"/>
                    <a:pt x="3484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2" name="Google Shape;472;p39"/>
            <p:cNvSpPr/>
            <p:nvPr/>
          </p:nvSpPr>
          <p:spPr>
            <a:xfrm>
              <a:off x="521725" y="1038225"/>
              <a:ext cx="872258" cy="1788642"/>
            </a:xfrm>
            <a:custGeom>
              <a:avLst/>
              <a:gdLst/>
              <a:ahLst/>
              <a:cxnLst/>
              <a:rect l="l" t="t" r="r" b="b"/>
              <a:pathLst>
                <a:path w="17909" h="36724" extrusionOk="0">
                  <a:moveTo>
                    <a:pt x="11026" y="1"/>
                  </a:moveTo>
                  <a:cubicBezTo>
                    <a:pt x="8744" y="1"/>
                    <a:pt x="6214" y="1084"/>
                    <a:pt x="4272" y="3116"/>
                  </a:cubicBezTo>
                  <a:cubicBezTo>
                    <a:pt x="2592" y="4850"/>
                    <a:pt x="0" y="8793"/>
                    <a:pt x="1351" y="15602"/>
                  </a:cubicBezTo>
                  <a:cubicBezTo>
                    <a:pt x="1880" y="18340"/>
                    <a:pt x="2994" y="21188"/>
                    <a:pt x="4655" y="24182"/>
                  </a:cubicBezTo>
                  <a:cubicBezTo>
                    <a:pt x="6608" y="27669"/>
                    <a:pt x="9310" y="31320"/>
                    <a:pt x="12779" y="35117"/>
                  </a:cubicBezTo>
                  <a:cubicBezTo>
                    <a:pt x="13144" y="35518"/>
                    <a:pt x="13527" y="35938"/>
                    <a:pt x="13929" y="36358"/>
                  </a:cubicBezTo>
                  <a:lnTo>
                    <a:pt x="14275" y="36723"/>
                  </a:lnTo>
                  <a:lnTo>
                    <a:pt x="14622" y="36395"/>
                  </a:lnTo>
                  <a:lnTo>
                    <a:pt x="14969" y="36048"/>
                  </a:lnTo>
                  <a:cubicBezTo>
                    <a:pt x="14841" y="35920"/>
                    <a:pt x="14714" y="35792"/>
                    <a:pt x="14604" y="35665"/>
                  </a:cubicBezTo>
                  <a:cubicBezTo>
                    <a:pt x="14202" y="35263"/>
                    <a:pt x="13819" y="34861"/>
                    <a:pt x="13454" y="34441"/>
                  </a:cubicBezTo>
                  <a:cubicBezTo>
                    <a:pt x="9639" y="30261"/>
                    <a:pt x="6919" y="26391"/>
                    <a:pt x="5075" y="22904"/>
                  </a:cubicBezTo>
                  <a:cubicBezTo>
                    <a:pt x="365" y="13977"/>
                    <a:pt x="1442" y="7424"/>
                    <a:pt x="4965" y="3773"/>
                  </a:cubicBezTo>
                  <a:cubicBezTo>
                    <a:pt x="6704" y="1955"/>
                    <a:pt x="9022" y="960"/>
                    <a:pt x="11064" y="960"/>
                  </a:cubicBezTo>
                  <a:cubicBezTo>
                    <a:pt x="12281" y="960"/>
                    <a:pt x="13400" y="1314"/>
                    <a:pt x="14239" y="2057"/>
                  </a:cubicBezTo>
                  <a:cubicBezTo>
                    <a:pt x="15736" y="3353"/>
                    <a:pt x="16740" y="5124"/>
                    <a:pt x="17050" y="7077"/>
                  </a:cubicBezTo>
                  <a:cubicBezTo>
                    <a:pt x="17342" y="6895"/>
                    <a:pt x="17616" y="6694"/>
                    <a:pt x="17908" y="6511"/>
                  </a:cubicBezTo>
                  <a:cubicBezTo>
                    <a:pt x="17488" y="4503"/>
                    <a:pt x="16411" y="2678"/>
                    <a:pt x="14860" y="1345"/>
                  </a:cubicBezTo>
                  <a:cubicBezTo>
                    <a:pt x="13825" y="437"/>
                    <a:pt x="12475" y="1"/>
                    <a:pt x="1102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 name="Google Shape;473;p39"/>
            <p:cNvSpPr/>
            <p:nvPr/>
          </p:nvSpPr>
          <p:spPr>
            <a:xfrm>
              <a:off x="1124511" y="2702356"/>
              <a:ext cx="142316" cy="141439"/>
            </a:xfrm>
            <a:custGeom>
              <a:avLst/>
              <a:gdLst/>
              <a:ahLst/>
              <a:cxnLst/>
              <a:rect l="l" t="t" r="r" b="b"/>
              <a:pathLst>
                <a:path w="2922" h="2904" extrusionOk="0">
                  <a:moveTo>
                    <a:pt x="1388" y="1"/>
                  </a:moveTo>
                  <a:lnTo>
                    <a:pt x="1078" y="293"/>
                  </a:lnTo>
                  <a:lnTo>
                    <a:pt x="384" y="950"/>
                  </a:lnTo>
                  <a:lnTo>
                    <a:pt x="1" y="1315"/>
                  </a:lnTo>
                  <a:cubicBezTo>
                    <a:pt x="421" y="1753"/>
                    <a:pt x="841" y="2191"/>
                    <a:pt x="1279" y="2629"/>
                  </a:cubicBezTo>
                  <a:lnTo>
                    <a:pt x="1571" y="2903"/>
                  </a:lnTo>
                  <a:lnTo>
                    <a:pt x="2246" y="2228"/>
                  </a:lnTo>
                  <a:lnTo>
                    <a:pt x="2575" y="1881"/>
                  </a:lnTo>
                  <a:lnTo>
                    <a:pt x="2922" y="1552"/>
                  </a:lnTo>
                  <a:cubicBezTo>
                    <a:pt x="2812" y="1443"/>
                    <a:pt x="2721" y="1351"/>
                    <a:pt x="2611" y="1242"/>
                  </a:cubicBezTo>
                  <a:cubicBezTo>
                    <a:pt x="2192" y="822"/>
                    <a:pt x="1790" y="402"/>
                    <a:pt x="138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4" name="Google Shape;474;p39"/>
            <p:cNvSpPr/>
            <p:nvPr/>
          </p:nvSpPr>
          <p:spPr>
            <a:xfrm>
              <a:off x="1127628" y="2741223"/>
              <a:ext cx="392611" cy="327833"/>
            </a:xfrm>
            <a:custGeom>
              <a:avLst/>
              <a:gdLst/>
              <a:ahLst/>
              <a:cxnLst/>
              <a:rect l="l" t="t" r="r" b="b"/>
              <a:pathLst>
                <a:path w="8061" h="6731" extrusionOk="0">
                  <a:moveTo>
                    <a:pt x="4231" y="1"/>
                  </a:moveTo>
                  <a:cubicBezTo>
                    <a:pt x="3739" y="1"/>
                    <a:pt x="3239" y="108"/>
                    <a:pt x="2767" y="334"/>
                  </a:cubicBezTo>
                  <a:cubicBezTo>
                    <a:pt x="2693" y="371"/>
                    <a:pt x="2620" y="426"/>
                    <a:pt x="2547" y="462"/>
                  </a:cubicBezTo>
                  <a:cubicBezTo>
                    <a:pt x="2401" y="535"/>
                    <a:pt x="2274" y="626"/>
                    <a:pt x="2146" y="718"/>
                  </a:cubicBezTo>
                  <a:cubicBezTo>
                    <a:pt x="1890" y="919"/>
                    <a:pt x="1671" y="1138"/>
                    <a:pt x="1489" y="1411"/>
                  </a:cubicBezTo>
                  <a:cubicBezTo>
                    <a:pt x="1379" y="1539"/>
                    <a:pt x="1288" y="1685"/>
                    <a:pt x="1215" y="1831"/>
                  </a:cubicBezTo>
                  <a:cubicBezTo>
                    <a:pt x="1" y="4199"/>
                    <a:pt x="1852" y="6730"/>
                    <a:pt x="4179" y="6730"/>
                  </a:cubicBezTo>
                  <a:cubicBezTo>
                    <a:pt x="4651" y="6730"/>
                    <a:pt x="5143" y="6626"/>
                    <a:pt x="5633" y="6395"/>
                  </a:cubicBezTo>
                  <a:lnTo>
                    <a:pt x="5633" y="6413"/>
                  </a:lnTo>
                  <a:cubicBezTo>
                    <a:pt x="7330" y="5628"/>
                    <a:pt x="8060" y="3602"/>
                    <a:pt x="7276" y="1923"/>
                  </a:cubicBezTo>
                  <a:cubicBezTo>
                    <a:pt x="6698" y="702"/>
                    <a:pt x="5489" y="1"/>
                    <a:pt x="423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5" name="Google Shape;475;p39"/>
            <p:cNvSpPr/>
            <p:nvPr/>
          </p:nvSpPr>
          <p:spPr>
            <a:xfrm>
              <a:off x="1227719" y="2819786"/>
              <a:ext cx="208944" cy="170127"/>
            </a:xfrm>
            <a:custGeom>
              <a:avLst/>
              <a:gdLst/>
              <a:ahLst/>
              <a:cxnLst/>
              <a:rect l="l" t="t" r="r" b="b"/>
              <a:pathLst>
                <a:path w="4290" h="3493" extrusionOk="0">
                  <a:moveTo>
                    <a:pt x="2130" y="1"/>
                  </a:moveTo>
                  <a:cubicBezTo>
                    <a:pt x="921" y="1"/>
                    <a:pt x="0" y="1291"/>
                    <a:pt x="565" y="2500"/>
                  </a:cubicBezTo>
                  <a:cubicBezTo>
                    <a:pt x="856" y="3120"/>
                    <a:pt x="1480" y="3493"/>
                    <a:pt x="2135" y="3493"/>
                  </a:cubicBezTo>
                  <a:cubicBezTo>
                    <a:pt x="2386" y="3493"/>
                    <a:pt x="2641" y="3438"/>
                    <a:pt x="2884" y="3322"/>
                  </a:cubicBezTo>
                  <a:cubicBezTo>
                    <a:pt x="4290" y="2664"/>
                    <a:pt x="4198" y="638"/>
                    <a:pt x="2738" y="109"/>
                  </a:cubicBezTo>
                  <a:cubicBezTo>
                    <a:pt x="2531" y="35"/>
                    <a:pt x="2327" y="1"/>
                    <a:pt x="213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6" name="Google Shape;476;p39"/>
            <p:cNvSpPr/>
            <p:nvPr/>
          </p:nvSpPr>
          <p:spPr>
            <a:xfrm>
              <a:off x="1292547" y="2872827"/>
              <a:ext cx="79194" cy="64047"/>
            </a:xfrm>
            <a:custGeom>
              <a:avLst/>
              <a:gdLst/>
              <a:ahLst/>
              <a:cxnLst/>
              <a:rect l="l" t="t" r="r" b="b"/>
              <a:pathLst>
                <a:path w="1626" h="1315" extrusionOk="0">
                  <a:moveTo>
                    <a:pt x="795" y="1"/>
                  </a:moveTo>
                  <a:cubicBezTo>
                    <a:pt x="347" y="1"/>
                    <a:pt x="1" y="482"/>
                    <a:pt x="220" y="937"/>
                  </a:cubicBezTo>
                  <a:cubicBezTo>
                    <a:pt x="338" y="1173"/>
                    <a:pt x="570" y="1315"/>
                    <a:pt x="813" y="1315"/>
                  </a:cubicBezTo>
                  <a:cubicBezTo>
                    <a:pt x="908" y="1315"/>
                    <a:pt x="1004" y="1293"/>
                    <a:pt x="1096" y="1247"/>
                  </a:cubicBezTo>
                  <a:cubicBezTo>
                    <a:pt x="1626" y="991"/>
                    <a:pt x="1589" y="243"/>
                    <a:pt x="1023" y="42"/>
                  </a:cubicBezTo>
                  <a:cubicBezTo>
                    <a:pt x="946" y="14"/>
                    <a:pt x="869" y="1"/>
                    <a:pt x="795" y="1"/>
                  </a:cubicBezTo>
                  <a:close/>
                </a:path>
              </a:pathLst>
            </a:custGeom>
            <a:solidFill>
              <a:srgbClr val="2026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7" name="Google Shape;477;p39"/>
            <p:cNvSpPr/>
            <p:nvPr/>
          </p:nvSpPr>
          <p:spPr>
            <a:xfrm>
              <a:off x="3473602" y="2855293"/>
              <a:ext cx="441072" cy="834901"/>
            </a:xfrm>
            <a:custGeom>
              <a:avLst/>
              <a:gdLst/>
              <a:ahLst/>
              <a:cxnLst/>
              <a:rect l="l" t="t" r="r" b="b"/>
              <a:pathLst>
                <a:path w="9056" h="17142" extrusionOk="0">
                  <a:moveTo>
                    <a:pt x="7741" y="0"/>
                  </a:moveTo>
                  <a:lnTo>
                    <a:pt x="7339" y="92"/>
                  </a:lnTo>
                  <a:lnTo>
                    <a:pt x="6792" y="220"/>
                  </a:lnTo>
                  <a:cubicBezTo>
                    <a:pt x="6828" y="384"/>
                    <a:pt x="6865" y="548"/>
                    <a:pt x="6901" y="712"/>
                  </a:cubicBezTo>
                  <a:cubicBezTo>
                    <a:pt x="6974" y="1059"/>
                    <a:pt x="7047" y="1424"/>
                    <a:pt x="7102" y="1771"/>
                  </a:cubicBezTo>
                  <a:cubicBezTo>
                    <a:pt x="7978" y="6901"/>
                    <a:pt x="7376" y="10753"/>
                    <a:pt x="5277" y="13217"/>
                  </a:cubicBezTo>
                  <a:cubicBezTo>
                    <a:pt x="4236" y="14458"/>
                    <a:pt x="2794" y="15371"/>
                    <a:pt x="987" y="15919"/>
                  </a:cubicBezTo>
                  <a:cubicBezTo>
                    <a:pt x="658" y="16339"/>
                    <a:pt x="329" y="16740"/>
                    <a:pt x="1" y="17142"/>
                  </a:cubicBezTo>
                  <a:cubicBezTo>
                    <a:pt x="2593" y="16613"/>
                    <a:pt x="4601" y="15499"/>
                    <a:pt x="6007" y="13838"/>
                  </a:cubicBezTo>
                  <a:cubicBezTo>
                    <a:pt x="8453" y="10954"/>
                    <a:pt x="9055" y="6463"/>
                    <a:pt x="7832" y="457"/>
                  </a:cubicBezTo>
                  <a:cubicBezTo>
                    <a:pt x="7796" y="311"/>
                    <a:pt x="7759" y="165"/>
                    <a:pt x="77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8" name="Google Shape;478;p39"/>
            <p:cNvSpPr/>
            <p:nvPr/>
          </p:nvSpPr>
          <p:spPr>
            <a:xfrm>
              <a:off x="3442820" y="2276473"/>
              <a:ext cx="504730" cy="380630"/>
            </a:xfrm>
            <a:custGeom>
              <a:avLst/>
              <a:gdLst/>
              <a:ahLst/>
              <a:cxnLst/>
              <a:rect l="l" t="t" r="r" b="b"/>
              <a:pathLst>
                <a:path w="10363" h="7815" extrusionOk="0">
                  <a:moveTo>
                    <a:pt x="10052" y="0"/>
                  </a:moveTo>
                  <a:cubicBezTo>
                    <a:pt x="9888" y="0"/>
                    <a:pt x="9760" y="128"/>
                    <a:pt x="9760" y="292"/>
                  </a:cubicBezTo>
                  <a:lnTo>
                    <a:pt x="9779" y="4035"/>
                  </a:lnTo>
                  <a:lnTo>
                    <a:pt x="9779" y="4163"/>
                  </a:lnTo>
                  <a:cubicBezTo>
                    <a:pt x="9724" y="5167"/>
                    <a:pt x="9085" y="6043"/>
                    <a:pt x="8136" y="6390"/>
                  </a:cubicBezTo>
                  <a:cubicBezTo>
                    <a:pt x="8081" y="6408"/>
                    <a:pt x="8008" y="6426"/>
                    <a:pt x="7953" y="6444"/>
                  </a:cubicBezTo>
                  <a:lnTo>
                    <a:pt x="5270" y="7156"/>
                  </a:lnTo>
                  <a:cubicBezTo>
                    <a:pt x="5055" y="7216"/>
                    <a:pt x="4838" y="7244"/>
                    <a:pt x="4622" y="7244"/>
                  </a:cubicBezTo>
                  <a:cubicBezTo>
                    <a:pt x="3775" y="7244"/>
                    <a:pt x="2964" y="6803"/>
                    <a:pt x="2513" y="6061"/>
                  </a:cubicBezTo>
                  <a:cubicBezTo>
                    <a:pt x="2495" y="6043"/>
                    <a:pt x="2477" y="6025"/>
                    <a:pt x="2477" y="6006"/>
                  </a:cubicBezTo>
                  <a:lnTo>
                    <a:pt x="596" y="2775"/>
                  </a:lnTo>
                  <a:cubicBezTo>
                    <a:pt x="535" y="2670"/>
                    <a:pt x="441" y="2626"/>
                    <a:pt x="350" y="2626"/>
                  </a:cubicBezTo>
                  <a:cubicBezTo>
                    <a:pt x="172" y="2626"/>
                    <a:pt x="1" y="2795"/>
                    <a:pt x="85" y="3012"/>
                  </a:cubicBezTo>
                  <a:cubicBezTo>
                    <a:pt x="85" y="3031"/>
                    <a:pt x="85" y="3049"/>
                    <a:pt x="103" y="3049"/>
                  </a:cubicBezTo>
                  <a:lnTo>
                    <a:pt x="1965" y="6280"/>
                  </a:lnTo>
                  <a:cubicBezTo>
                    <a:pt x="1984" y="6317"/>
                    <a:pt x="2002" y="6353"/>
                    <a:pt x="2039" y="6371"/>
                  </a:cubicBezTo>
                  <a:cubicBezTo>
                    <a:pt x="2294" y="6791"/>
                    <a:pt x="2641" y="7138"/>
                    <a:pt x="3061" y="7375"/>
                  </a:cubicBezTo>
                  <a:cubicBezTo>
                    <a:pt x="3152" y="7448"/>
                    <a:pt x="3262" y="7485"/>
                    <a:pt x="3371" y="7540"/>
                  </a:cubicBezTo>
                  <a:cubicBezTo>
                    <a:pt x="3462" y="7576"/>
                    <a:pt x="3554" y="7613"/>
                    <a:pt x="3645" y="7649"/>
                  </a:cubicBezTo>
                  <a:cubicBezTo>
                    <a:pt x="3966" y="7760"/>
                    <a:pt x="4293" y="7815"/>
                    <a:pt x="4619" y="7815"/>
                  </a:cubicBezTo>
                  <a:cubicBezTo>
                    <a:pt x="4886" y="7815"/>
                    <a:pt x="5153" y="7778"/>
                    <a:pt x="5416" y="7704"/>
                  </a:cubicBezTo>
                  <a:lnTo>
                    <a:pt x="8099" y="6974"/>
                  </a:lnTo>
                  <a:lnTo>
                    <a:pt x="8172" y="6956"/>
                  </a:lnTo>
                  <a:cubicBezTo>
                    <a:pt x="8720" y="6791"/>
                    <a:pt x="9213" y="6481"/>
                    <a:pt x="9596" y="6043"/>
                  </a:cubicBezTo>
                  <a:cubicBezTo>
                    <a:pt x="9669" y="5970"/>
                    <a:pt x="9724" y="5897"/>
                    <a:pt x="9797" y="5824"/>
                  </a:cubicBezTo>
                  <a:cubicBezTo>
                    <a:pt x="9852" y="5733"/>
                    <a:pt x="9925" y="5623"/>
                    <a:pt x="9979" y="5532"/>
                  </a:cubicBezTo>
                  <a:cubicBezTo>
                    <a:pt x="10199" y="5112"/>
                    <a:pt x="10326" y="4655"/>
                    <a:pt x="10363" y="4181"/>
                  </a:cubicBezTo>
                  <a:lnTo>
                    <a:pt x="10363" y="4035"/>
                  </a:lnTo>
                  <a:lnTo>
                    <a:pt x="10326" y="292"/>
                  </a:lnTo>
                  <a:cubicBezTo>
                    <a:pt x="10326" y="274"/>
                    <a:pt x="10326" y="274"/>
                    <a:pt x="10326" y="256"/>
                  </a:cubicBezTo>
                  <a:cubicBezTo>
                    <a:pt x="10308" y="110"/>
                    <a:pt x="10199" y="0"/>
                    <a:pt x="1005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 name="Google Shape;479;p39"/>
            <p:cNvSpPr/>
            <p:nvPr/>
          </p:nvSpPr>
          <p:spPr>
            <a:xfrm>
              <a:off x="3663897" y="1880738"/>
              <a:ext cx="284583" cy="837677"/>
            </a:xfrm>
            <a:custGeom>
              <a:avLst/>
              <a:gdLst/>
              <a:ahLst/>
              <a:cxnLst/>
              <a:rect l="l" t="t" r="r" b="b"/>
              <a:pathLst>
                <a:path w="5843" h="17199" extrusionOk="0">
                  <a:moveTo>
                    <a:pt x="2245" y="1"/>
                  </a:moveTo>
                  <a:cubicBezTo>
                    <a:pt x="1934" y="1"/>
                    <a:pt x="1616" y="42"/>
                    <a:pt x="1297" y="130"/>
                  </a:cubicBezTo>
                  <a:lnTo>
                    <a:pt x="256" y="404"/>
                  </a:lnTo>
                  <a:cubicBezTo>
                    <a:pt x="92" y="440"/>
                    <a:pt x="0" y="604"/>
                    <a:pt x="55" y="769"/>
                  </a:cubicBezTo>
                  <a:cubicBezTo>
                    <a:pt x="86" y="893"/>
                    <a:pt x="210" y="977"/>
                    <a:pt x="336" y="977"/>
                  </a:cubicBezTo>
                  <a:cubicBezTo>
                    <a:pt x="358" y="977"/>
                    <a:pt x="380" y="975"/>
                    <a:pt x="402" y="969"/>
                  </a:cubicBezTo>
                  <a:lnTo>
                    <a:pt x="1443" y="677"/>
                  </a:lnTo>
                  <a:cubicBezTo>
                    <a:pt x="1707" y="606"/>
                    <a:pt x="1970" y="573"/>
                    <a:pt x="2228" y="573"/>
                  </a:cubicBezTo>
                  <a:cubicBezTo>
                    <a:pt x="3823" y="573"/>
                    <a:pt x="5203" y="1862"/>
                    <a:pt x="5203" y="3543"/>
                  </a:cubicBezTo>
                  <a:lnTo>
                    <a:pt x="5276" y="16888"/>
                  </a:lnTo>
                  <a:cubicBezTo>
                    <a:pt x="5276" y="17052"/>
                    <a:pt x="5404" y="17180"/>
                    <a:pt x="5568" y="17180"/>
                  </a:cubicBezTo>
                  <a:lnTo>
                    <a:pt x="5568" y="17198"/>
                  </a:lnTo>
                  <a:cubicBezTo>
                    <a:pt x="5714" y="17180"/>
                    <a:pt x="5842" y="17052"/>
                    <a:pt x="5842" y="16906"/>
                  </a:cubicBezTo>
                  <a:lnTo>
                    <a:pt x="5787" y="3543"/>
                  </a:lnTo>
                  <a:cubicBezTo>
                    <a:pt x="5772" y="1536"/>
                    <a:pt x="4140" y="1"/>
                    <a:pt x="224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 name="Google Shape;480;p39"/>
            <p:cNvSpPr/>
            <p:nvPr/>
          </p:nvSpPr>
          <p:spPr>
            <a:xfrm>
              <a:off x="3271764" y="1951946"/>
              <a:ext cx="410827" cy="838457"/>
            </a:xfrm>
            <a:custGeom>
              <a:avLst/>
              <a:gdLst/>
              <a:ahLst/>
              <a:cxnLst/>
              <a:rect l="l" t="t" r="r" b="b"/>
              <a:pathLst>
                <a:path w="8435" h="17215" extrusionOk="0">
                  <a:moveTo>
                    <a:pt x="4470" y="0"/>
                  </a:moveTo>
                  <a:cubicBezTo>
                    <a:pt x="4437" y="0"/>
                    <a:pt x="4401" y="6"/>
                    <a:pt x="4364" y="19"/>
                  </a:cubicBezTo>
                  <a:lnTo>
                    <a:pt x="3323" y="292"/>
                  </a:lnTo>
                  <a:cubicBezTo>
                    <a:pt x="1060" y="913"/>
                    <a:pt x="1" y="3487"/>
                    <a:pt x="1169" y="5513"/>
                  </a:cubicBezTo>
                  <a:lnTo>
                    <a:pt x="3597" y="9694"/>
                  </a:lnTo>
                  <a:lnTo>
                    <a:pt x="5551" y="13053"/>
                  </a:lnTo>
                  <a:lnTo>
                    <a:pt x="6226" y="14258"/>
                  </a:lnTo>
                  <a:lnTo>
                    <a:pt x="7869" y="17069"/>
                  </a:lnTo>
                  <a:cubicBezTo>
                    <a:pt x="7905" y="17160"/>
                    <a:pt x="8015" y="17215"/>
                    <a:pt x="8106" y="17215"/>
                  </a:cubicBezTo>
                  <a:cubicBezTo>
                    <a:pt x="8161" y="17215"/>
                    <a:pt x="8216" y="17197"/>
                    <a:pt x="8252" y="17178"/>
                  </a:cubicBezTo>
                  <a:cubicBezTo>
                    <a:pt x="8398" y="17087"/>
                    <a:pt x="8435" y="16923"/>
                    <a:pt x="8362" y="16777"/>
                  </a:cubicBezTo>
                  <a:lnTo>
                    <a:pt x="6883" y="14239"/>
                  </a:lnTo>
                  <a:lnTo>
                    <a:pt x="6737" y="13984"/>
                  </a:lnTo>
                  <a:lnTo>
                    <a:pt x="6025" y="12761"/>
                  </a:lnTo>
                  <a:lnTo>
                    <a:pt x="1680" y="5221"/>
                  </a:lnTo>
                  <a:cubicBezTo>
                    <a:pt x="695" y="3524"/>
                    <a:pt x="1571" y="1369"/>
                    <a:pt x="3469" y="858"/>
                  </a:cubicBezTo>
                  <a:lnTo>
                    <a:pt x="4510" y="566"/>
                  </a:lnTo>
                  <a:cubicBezTo>
                    <a:pt x="4872" y="484"/>
                    <a:pt x="4774" y="0"/>
                    <a:pt x="447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 name="Google Shape;481;p39"/>
            <p:cNvSpPr/>
            <p:nvPr/>
          </p:nvSpPr>
          <p:spPr>
            <a:xfrm>
              <a:off x="3566972" y="2545864"/>
              <a:ext cx="391247" cy="351309"/>
            </a:xfrm>
            <a:custGeom>
              <a:avLst/>
              <a:gdLst/>
              <a:ahLst/>
              <a:cxnLst/>
              <a:rect l="l" t="t" r="r" b="b"/>
              <a:pathLst>
                <a:path w="8033" h="7213" extrusionOk="0">
                  <a:moveTo>
                    <a:pt x="7047" y="1"/>
                  </a:moveTo>
                  <a:lnTo>
                    <a:pt x="7047" y="530"/>
                  </a:lnTo>
                  <a:lnTo>
                    <a:pt x="7065" y="4601"/>
                  </a:lnTo>
                  <a:cubicBezTo>
                    <a:pt x="7065" y="5130"/>
                    <a:pt x="6719" y="5587"/>
                    <a:pt x="6207" y="5733"/>
                  </a:cubicBezTo>
                  <a:lnTo>
                    <a:pt x="5477" y="5934"/>
                  </a:lnTo>
                  <a:lnTo>
                    <a:pt x="4455" y="6207"/>
                  </a:lnTo>
                  <a:cubicBezTo>
                    <a:pt x="4349" y="6238"/>
                    <a:pt x="4242" y="6252"/>
                    <a:pt x="4137" y="6252"/>
                  </a:cubicBezTo>
                  <a:cubicBezTo>
                    <a:pt x="3736" y="6252"/>
                    <a:pt x="3361" y="6040"/>
                    <a:pt x="3159" y="5678"/>
                  </a:cubicBezTo>
                  <a:lnTo>
                    <a:pt x="1096" y="2137"/>
                  </a:lnTo>
                  <a:lnTo>
                    <a:pt x="840" y="1680"/>
                  </a:lnTo>
                  <a:lnTo>
                    <a:pt x="676" y="1771"/>
                  </a:lnTo>
                  <a:lnTo>
                    <a:pt x="512" y="1863"/>
                  </a:lnTo>
                  <a:lnTo>
                    <a:pt x="165" y="2064"/>
                  </a:lnTo>
                  <a:lnTo>
                    <a:pt x="1" y="2155"/>
                  </a:lnTo>
                  <a:lnTo>
                    <a:pt x="2319" y="6153"/>
                  </a:lnTo>
                  <a:cubicBezTo>
                    <a:pt x="2700" y="6812"/>
                    <a:pt x="3411" y="7213"/>
                    <a:pt x="4149" y="7213"/>
                  </a:cubicBezTo>
                  <a:cubicBezTo>
                    <a:pt x="4330" y="7213"/>
                    <a:pt x="4512" y="7189"/>
                    <a:pt x="4692" y="7138"/>
                  </a:cubicBezTo>
                  <a:lnTo>
                    <a:pt x="4984" y="7065"/>
                  </a:lnTo>
                  <a:lnTo>
                    <a:pt x="5349" y="6956"/>
                  </a:lnTo>
                  <a:lnTo>
                    <a:pt x="5897" y="6810"/>
                  </a:lnTo>
                  <a:lnTo>
                    <a:pt x="6463" y="6664"/>
                  </a:lnTo>
                  <a:cubicBezTo>
                    <a:pt x="7394" y="6408"/>
                    <a:pt x="8033" y="5568"/>
                    <a:pt x="8033" y="4601"/>
                  </a:cubicBezTo>
                  <a:lnTo>
                    <a:pt x="801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 name="Google Shape;482;p39"/>
            <p:cNvSpPr/>
            <p:nvPr/>
          </p:nvSpPr>
          <p:spPr>
            <a:xfrm>
              <a:off x="2063465" y="1316189"/>
              <a:ext cx="620648" cy="413505"/>
            </a:xfrm>
            <a:custGeom>
              <a:avLst/>
              <a:gdLst/>
              <a:ahLst/>
              <a:cxnLst/>
              <a:rect l="l" t="t" r="r" b="b"/>
              <a:pathLst>
                <a:path w="12743" h="8490" extrusionOk="0">
                  <a:moveTo>
                    <a:pt x="7467" y="1"/>
                  </a:moveTo>
                  <a:cubicBezTo>
                    <a:pt x="3724" y="1"/>
                    <a:pt x="2830" y="2940"/>
                    <a:pt x="0" y="3214"/>
                  </a:cubicBezTo>
                  <a:lnTo>
                    <a:pt x="1935" y="8490"/>
                  </a:lnTo>
                  <a:lnTo>
                    <a:pt x="11373" y="8490"/>
                  </a:lnTo>
                  <a:lnTo>
                    <a:pt x="12742" y="3177"/>
                  </a:lnTo>
                  <a:cubicBezTo>
                    <a:pt x="10406" y="2392"/>
                    <a:pt x="10132" y="1"/>
                    <a:pt x="746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 name="Google Shape;483;p39"/>
            <p:cNvSpPr/>
            <p:nvPr/>
          </p:nvSpPr>
          <p:spPr>
            <a:xfrm>
              <a:off x="2427105" y="1446915"/>
              <a:ext cx="48949" cy="132526"/>
            </a:xfrm>
            <a:custGeom>
              <a:avLst/>
              <a:gdLst/>
              <a:ahLst/>
              <a:cxnLst/>
              <a:rect l="l" t="t" r="r" b="b"/>
              <a:pathLst>
                <a:path w="1005" h="2721" extrusionOk="0">
                  <a:moveTo>
                    <a:pt x="329" y="0"/>
                  </a:moveTo>
                  <a:lnTo>
                    <a:pt x="1" y="2611"/>
                  </a:lnTo>
                  <a:lnTo>
                    <a:pt x="859" y="2720"/>
                  </a:lnTo>
                  <a:lnTo>
                    <a:pt x="1005" y="73"/>
                  </a:lnTo>
                  <a:lnTo>
                    <a:pt x="329" y="0"/>
                  </a:lnTo>
                  <a:close/>
                </a:path>
              </a:pathLst>
            </a:custGeom>
            <a:solidFill>
              <a:srgbClr val="FF666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 name="Google Shape;484;p39"/>
            <p:cNvSpPr/>
            <p:nvPr/>
          </p:nvSpPr>
          <p:spPr>
            <a:xfrm>
              <a:off x="2389747" y="1484272"/>
              <a:ext cx="132526" cy="48949"/>
            </a:xfrm>
            <a:custGeom>
              <a:avLst/>
              <a:gdLst/>
              <a:ahLst/>
              <a:cxnLst/>
              <a:rect l="l" t="t" r="r" b="b"/>
              <a:pathLst>
                <a:path w="2721" h="1005" extrusionOk="0">
                  <a:moveTo>
                    <a:pt x="92" y="0"/>
                  </a:moveTo>
                  <a:lnTo>
                    <a:pt x="1" y="858"/>
                  </a:lnTo>
                  <a:lnTo>
                    <a:pt x="2630" y="1004"/>
                  </a:lnTo>
                  <a:lnTo>
                    <a:pt x="2721" y="329"/>
                  </a:lnTo>
                  <a:lnTo>
                    <a:pt x="92" y="0"/>
                  </a:lnTo>
                  <a:close/>
                </a:path>
              </a:pathLst>
            </a:custGeom>
            <a:solidFill>
              <a:srgbClr val="FF666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 name="Google Shape;485;p39"/>
            <p:cNvSpPr/>
            <p:nvPr/>
          </p:nvSpPr>
          <p:spPr>
            <a:xfrm>
              <a:off x="2888594" y="3424323"/>
              <a:ext cx="330756" cy="286337"/>
            </a:xfrm>
            <a:custGeom>
              <a:avLst/>
              <a:gdLst/>
              <a:ahLst/>
              <a:cxnLst/>
              <a:rect l="l" t="t" r="r" b="b"/>
              <a:pathLst>
                <a:path w="6791" h="5879" extrusionOk="0">
                  <a:moveTo>
                    <a:pt x="6681" y="1"/>
                  </a:moveTo>
                  <a:lnTo>
                    <a:pt x="6681" y="1"/>
                  </a:lnTo>
                  <a:cubicBezTo>
                    <a:pt x="3633" y="202"/>
                    <a:pt x="0" y="2830"/>
                    <a:pt x="0" y="2830"/>
                  </a:cubicBezTo>
                  <a:lnTo>
                    <a:pt x="1077" y="5879"/>
                  </a:lnTo>
                  <a:cubicBezTo>
                    <a:pt x="6791" y="2465"/>
                    <a:pt x="6681" y="1"/>
                    <a:pt x="6681" y="1"/>
                  </a:cubicBezTo>
                  <a:close/>
                </a:path>
              </a:pathLst>
            </a:custGeom>
            <a:solidFill>
              <a:srgbClr val="2026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 name="Google Shape;486;p39"/>
            <p:cNvSpPr/>
            <p:nvPr/>
          </p:nvSpPr>
          <p:spPr>
            <a:xfrm>
              <a:off x="1342373" y="3439470"/>
              <a:ext cx="409950" cy="329002"/>
            </a:xfrm>
            <a:custGeom>
              <a:avLst/>
              <a:gdLst/>
              <a:ahLst/>
              <a:cxnLst/>
              <a:rect l="l" t="t" r="r" b="b"/>
              <a:pathLst>
                <a:path w="8417" h="6755" extrusionOk="0">
                  <a:moveTo>
                    <a:pt x="512" y="0"/>
                  </a:moveTo>
                  <a:cubicBezTo>
                    <a:pt x="512" y="0"/>
                    <a:pt x="0" y="3688"/>
                    <a:pt x="8270" y="6754"/>
                  </a:cubicBezTo>
                  <a:lnTo>
                    <a:pt x="8416" y="3268"/>
                  </a:lnTo>
                  <a:cubicBezTo>
                    <a:pt x="8416" y="3268"/>
                    <a:pt x="5094" y="73"/>
                    <a:pt x="512" y="0"/>
                  </a:cubicBezTo>
                  <a:close/>
                </a:path>
              </a:pathLst>
            </a:custGeom>
            <a:solidFill>
              <a:srgbClr val="2026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 name="Google Shape;487;p39"/>
            <p:cNvSpPr/>
            <p:nvPr/>
          </p:nvSpPr>
          <p:spPr>
            <a:xfrm>
              <a:off x="1368138" y="2631246"/>
              <a:ext cx="1845871" cy="1626065"/>
            </a:xfrm>
            <a:custGeom>
              <a:avLst/>
              <a:gdLst/>
              <a:ahLst/>
              <a:cxnLst/>
              <a:rect l="l" t="t" r="r" b="b"/>
              <a:pathLst>
                <a:path w="37899" h="33386" extrusionOk="0">
                  <a:moveTo>
                    <a:pt x="16303" y="0"/>
                  </a:moveTo>
                  <a:cubicBezTo>
                    <a:pt x="16303" y="0"/>
                    <a:pt x="15591" y="146"/>
                    <a:pt x="14514" y="402"/>
                  </a:cubicBezTo>
                  <a:cubicBezTo>
                    <a:pt x="14002" y="530"/>
                    <a:pt x="13418" y="694"/>
                    <a:pt x="12779" y="858"/>
                  </a:cubicBezTo>
                  <a:cubicBezTo>
                    <a:pt x="10753" y="1424"/>
                    <a:pt x="8307" y="2209"/>
                    <a:pt x="6755" y="3140"/>
                  </a:cubicBezTo>
                  <a:cubicBezTo>
                    <a:pt x="4638" y="4418"/>
                    <a:pt x="2191" y="10460"/>
                    <a:pt x="895" y="14002"/>
                  </a:cubicBezTo>
                  <a:cubicBezTo>
                    <a:pt x="859" y="14111"/>
                    <a:pt x="841" y="14203"/>
                    <a:pt x="804" y="14294"/>
                  </a:cubicBezTo>
                  <a:cubicBezTo>
                    <a:pt x="311" y="15681"/>
                    <a:pt x="1" y="16612"/>
                    <a:pt x="1" y="16612"/>
                  </a:cubicBezTo>
                  <a:cubicBezTo>
                    <a:pt x="1" y="16612"/>
                    <a:pt x="512" y="16722"/>
                    <a:pt x="1297" y="16941"/>
                  </a:cubicBezTo>
                  <a:lnTo>
                    <a:pt x="1480" y="16996"/>
                  </a:lnTo>
                  <a:cubicBezTo>
                    <a:pt x="2593" y="17306"/>
                    <a:pt x="3707" y="17671"/>
                    <a:pt x="4784" y="18109"/>
                  </a:cubicBezTo>
                  <a:lnTo>
                    <a:pt x="4911" y="18182"/>
                  </a:lnTo>
                  <a:cubicBezTo>
                    <a:pt x="5806" y="18547"/>
                    <a:pt x="6646" y="18985"/>
                    <a:pt x="7431" y="19515"/>
                  </a:cubicBezTo>
                  <a:cubicBezTo>
                    <a:pt x="7577" y="19624"/>
                    <a:pt x="7686" y="19697"/>
                    <a:pt x="7759" y="19752"/>
                  </a:cubicBezTo>
                  <a:lnTo>
                    <a:pt x="7851" y="19825"/>
                  </a:lnTo>
                  <a:lnTo>
                    <a:pt x="7887" y="19843"/>
                  </a:lnTo>
                  <a:cubicBezTo>
                    <a:pt x="7997" y="19935"/>
                    <a:pt x="8106" y="20026"/>
                    <a:pt x="8197" y="20117"/>
                  </a:cubicBezTo>
                  <a:cubicBezTo>
                    <a:pt x="8270" y="20172"/>
                    <a:pt x="8307" y="20227"/>
                    <a:pt x="8380" y="20282"/>
                  </a:cubicBezTo>
                  <a:lnTo>
                    <a:pt x="7285" y="27219"/>
                  </a:lnTo>
                  <a:lnTo>
                    <a:pt x="6646" y="31216"/>
                  </a:lnTo>
                  <a:cubicBezTo>
                    <a:pt x="10405" y="32658"/>
                    <a:pt x="14375" y="33385"/>
                    <a:pt x="18354" y="33385"/>
                  </a:cubicBezTo>
                  <a:cubicBezTo>
                    <a:pt x="20674" y="33385"/>
                    <a:pt x="22998" y="33138"/>
                    <a:pt x="25284" y="32640"/>
                  </a:cubicBezTo>
                  <a:lnTo>
                    <a:pt x="25540" y="32567"/>
                  </a:lnTo>
                  <a:cubicBezTo>
                    <a:pt x="28570" y="31892"/>
                    <a:pt x="31491" y="30778"/>
                    <a:pt x="34193" y="29263"/>
                  </a:cubicBezTo>
                  <a:cubicBezTo>
                    <a:pt x="34047" y="28697"/>
                    <a:pt x="33901" y="28131"/>
                    <a:pt x="33754" y="27547"/>
                  </a:cubicBezTo>
                  <a:cubicBezTo>
                    <a:pt x="33280" y="25649"/>
                    <a:pt x="32750" y="23695"/>
                    <a:pt x="32294" y="22125"/>
                  </a:cubicBezTo>
                  <a:cubicBezTo>
                    <a:pt x="32039" y="21194"/>
                    <a:pt x="31728" y="20282"/>
                    <a:pt x="31363" y="19387"/>
                  </a:cubicBezTo>
                  <a:cubicBezTo>
                    <a:pt x="31363" y="19351"/>
                    <a:pt x="31345" y="19314"/>
                    <a:pt x="31327" y="19296"/>
                  </a:cubicBezTo>
                  <a:cubicBezTo>
                    <a:pt x="31308" y="19241"/>
                    <a:pt x="31272" y="19205"/>
                    <a:pt x="31254" y="19150"/>
                  </a:cubicBezTo>
                  <a:cubicBezTo>
                    <a:pt x="31235" y="19132"/>
                    <a:pt x="31235" y="19132"/>
                    <a:pt x="31217" y="19113"/>
                  </a:cubicBezTo>
                  <a:lnTo>
                    <a:pt x="31308" y="19058"/>
                  </a:lnTo>
                  <a:cubicBezTo>
                    <a:pt x="31345" y="19040"/>
                    <a:pt x="31436" y="19004"/>
                    <a:pt x="31473" y="18967"/>
                  </a:cubicBezTo>
                  <a:cubicBezTo>
                    <a:pt x="31509" y="18949"/>
                    <a:pt x="31546" y="18931"/>
                    <a:pt x="31582" y="18912"/>
                  </a:cubicBezTo>
                  <a:cubicBezTo>
                    <a:pt x="32896" y="18219"/>
                    <a:pt x="34229" y="17598"/>
                    <a:pt x="35616" y="17050"/>
                  </a:cubicBezTo>
                  <a:lnTo>
                    <a:pt x="35653" y="17032"/>
                  </a:lnTo>
                  <a:cubicBezTo>
                    <a:pt x="35909" y="16941"/>
                    <a:pt x="36164" y="16850"/>
                    <a:pt x="36420" y="16758"/>
                  </a:cubicBezTo>
                  <a:lnTo>
                    <a:pt x="36493" y="16722"/>
                  </a:lnTo>
                  <a:lnTo>
                    <a:pt x="36621" y="16685"/>
                  </a:lnTo>
                  <a:cubicBezTo>
                    <a:pt x="37040" y="16539"/>
                    <a:pt x="37479" y="16411"/>
                    <a:pt x="37898" y="16284"/>
                  </a:cubicBezTo>
                  <a:cubicBezTo>
                    <a:pt x="37898" y="16284"/>
                    <a:pt x="37570" y="15426"/>
                    <a:pt x="37077" y="14148"/>
                  </a:cubicBezTo>
                  <a:lnTo>
                    <a:pt x="36967" y="13892"/>
                  </a:lnTo>
                  <a:cubicBezTo>
                    <a:pt x="35397" y="10095"/>
                    <a:pt x="32239" y="3067"/>
                    <a:pt x="30396" y="2538"/>
                  </a:cubicBezTo>
                  <a:cubicBezTo>
                    <a:pt x="29465" y="2264"/>
                    <a:pt x="28497" y="2026"/>
                    <a:pt x="27603" y="1807"/>
                  </a:cubicBezTo>
                  <a:cubicBezTo>
                    <a:pt x="27128" y="1680"/>
                    <a:pt x="26672" y="1588"/>
                    <a:pt x="26233" y="1479"/>
                  </a:cubicBezTo>
                  <a:lnTo>
                    <a:pt x="25229" y="1260"/>
                  </a:lnTo>
                  <a:cubicBezTo>
                    <a:pt x="23933" y="986"/>
                    <a:pt x="23057" y="822"/>
                    <a:pt x="23057" y="822"/>
                  </a:cubicBezTo>
                  <a:lnTo>
                    <a:pt x="21158" y="584"/>
                  </a:lnTo>
                  <a:lnTo>
                    <a:pt x="1630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 name="Google Shape;488;p39"/>
            <p:cNvSpPr/>
            <p:nvPr/>
          </p:nvSpPr>
          <p:spPr>
            <a:xfrm>
              <a:off x="2740090" y="2961033"/>
              <a:ext cx="162772" cy="595419"/>
            </a:xfrm>
            <a:custGeom>
              <a:avLst/>
              <a:gdLst/>
              <a:ahLst/>
              <a:cxnLst/>
              <a:rect l="l" t="t" r="r" b="b"/>
              <a:pathLst>
                <a:path w="3342" h="12225" extrusionOk="0">
                  <a:moveTo>
                    <a:pt x="379" y="0"/>
                  </a:moveTo>
                  <a:cubicBezTo>
                    <a:pt x="367" y="0"/>
                    <a:pt x="354" y="6"/>
                    <a:pt x="347" y="20"/>
                  </a:cubicBezTo>
                  <a:cubicBezTo>
                    <a:pt x="92" y="367"/>
                    <a:pt x="92" y="988"/>
                    <a:pt x="55" y="1444"/>
                  </a:cubicBezTo>
                  <a:cubicBezTo>
                    <a:pt x="0" y="1992"/>
                    <a:pt x="0" y="2539"/>
                    <a:pt x="37" y="3087"/>
                  </a:cubicBezTo>
                  <a:cubicBezTo>
                    <a:pt x="146" y="4054"/>
                    <a:pt x="457" y="4985"/>
                    <a:pt x="968" y="5825"/>
                  </a:cubicBezTo>
                  <a:cubicBezTo>
                    <a:pt x="1461" y="6647"/>
                    <a:pt x="2063" y="7377"/>
                    <a:pt x="2465" y="8253"/>
                  </a:cubicBezTo>
                  <a:cubicBezTo>
                    <a:pt x="3031" y="9476"/>
                    <a:pt x="2921" y="10718"/>
                    <a:pt x="2720" y="12014"/>
                  </a:cubicBezTo>
                  <a:cubicBezTo>
                    <a:pt x="2710" y="12149"/>
                    <a:pt x="2800" y="12225"/>
                    <a:pt x="2886" y="12225"/>
                  </a:cubicBezTo>
                  <a:cubicBezTo>
                    <a:pt x="2952" y="12225"/>
                    <a:pt x="3015" y="12181"/>
                    <a:pt x="3031" y="12087"/>
                  </a:cubicBezTo>
                  <a:cubicBezTo>
                    <a:pt x="3195" y="11010"/>
                    <a:pt x="3341" y="9878"/>
                    <a:pt x="3013" y="8801"/>
                  </a:cubicBezTo>
                  <a:cubicBezTo>
                    <a:pt x="2720" y="7906"/>
                    <a:pt x="2191" y="7140"/>
                    <a:pt x="1698" y="6391"/>
                  </a:cubicBezTo>
                  <a:cubicBezTo>
                    <a:pt x="1114" y="5515"/>
                    <a:pt x="585" y="4639"/>
                    <a:pt x="384" y="3562"/>
                  </a:cubicBezTo>
                  <a:cubicBezTo>
                    <a:pt x="256" y="2886"/>
                    <a:pt x="238" y="2192"/>
                    <a:pt x="311" y="1499"/>
                  </a:cubicBezTo>
                  <a:cubicBezTo>
                    <a:pt x="347" y="1042"/>
                    <a:pt x="530" y="476"/>
                    <a:pt x="420" y="38"/>
                  </a:cubicBezTo>
                  <a:cubicBezTo>
                    <a:pt x="420" y="16"/>
                    <a:pt x="399" y="0"/>
                    <a:pt x="37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 name="Google Shape;489;p39"/>
            <p:cNvSpPr/>
            <p:nvPr/>
          </p:nvSpPr>
          <p:spPr>
            <a:xfrm>
              <a:off x="2871011" y="3293645"/>
              <a:ext cx="292327" cy="98822"/>
            </a:xfrm>
            <a:custGeom>
              <a:avLst/>
              <a:gdLst/>
              <a:ahLst/>
              <a:cxnLst/>
              <a:rect l="l" t="t" r="r" b="b"/>
              <a:pathLst>
                <a:path w="6002" h="2029" extrusionOk="0">
                  <a:moveTo>
                    <a:pt x="5874" y="0"/>
                  </a:moveTo>
                  <a:cubicBezTo>
                    <a:pt x="4852" y="110"/>
                    <a:pt x="3866" y="311"/>
                    <a:pt x="2898" y="621"/>
                  </a:cubicBezTo>
                  <a:cubicBezTo>
                    <a:pt x="1894" y="895"/>
                    <a:pt x="945" y="1315"/>
                    <a:pt x="69" y="1862"/>
                  </a:cubicBezTo>
                  <a:cubicBezTo>
                    <a:pt x="1" y="1913"/>
                    <a:pt x="44" y="2028"/>
                    <a:pt x="110" y="2028"/>
                  </a:cubicBezTo>
                  <a:cubicBezTo>
                    <a:pt x="114" y="2028"/>
                    <a:pt x="119" y="2028"/>
                    <a:pt x="124" y="2027"/>
                  </a:cubicBezTo>
                  <a:cubicBezTo>
                    <a:pt x="1036" y="1643"/>
                    <a:pt x="1949" y="1187"/>
                    <a:pt x="2880" y="895"/>
                  </a:cubicBezTo>
                  <a:cubicBezTo>
                    <a:pt x="3848" y="603"/>
                    <a:pt x="4852" y="384"/>
                    <a:pt x="5874" y="274"/>
                  </a:cubicBezTo>
                  <a:cubicBezTo>
                    <a:pt x="6002" y="274"/>
                    <a:pt x="6002" y="0"/>
                    <a:pt x="587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 name="Google Shape;490;p39"/>
            <p:cNvSpPr/>
            <p:nvPr/>
          </p:nvSpPr>
          <p:spPr>
            <a:xfrm>
              <a:off x="2502696" y="3313176"/>
              <a:ext cx="112070" cy="907861"/>
            </a:xfrm>
            <a:custGeom>
              <a:avLst/>
              <a:gdLst/>
              <a:ahLst/>
              <a:cxnLst/>
              <a:rect l="l" t="t" r="r" b="b"/>
              <a:pathLst>
                <a:path w="2301" h="18640" extrusionOk="0">
                  <a:moveTo>
                    <a:pt x="92" y="1"/>
                  </a:moveTo>
                  <a:cubicBezTo>
                    <a:pt x="37" y="19"/>
                    <a:pt x="0" y="74"/>
                    <a:pt x="19" y="129"/>
                  </a:cubicBezTo>
                  <a:cubicBezTo>
                    <a:pt x="329" y="1699"/>
                    <a:pt x="658" y="3250"/>
                    <a:pt x="931" y="4820"/>
                  </a:cubicBezTo>
                  <a:cubicBezTo>
                    <a:pt x="1223" y="6463"/>
                    <a:pt x="1461" y="8106"/>
                    <a:pt x="1643" y="9786"/>
                  </a:cubicBezTo>
                  <a:cubicBezTo>
                    <a:pt x="1662" y="9859"/>
                    <a:pt x="1662" y="9913"/>
                    <a:pt x="1662" y="9986"/>
                  </a:cubicBezTo>
                  <a:cubicBezTo>
                    <a:pt x="1698" y="10351"/>
                    <a:pt x="1735" y="10698"/>
                    <a:pt x="1771" y="11063"/>
                  </a:cubicBezTo>
                  <a:lnTo>
                    <a:pt x="1771" y="11191"/>
                  </a:lnTo>
                  <a:cubicBezTo>
                    <a:pt x="1972" y="13656"/>
                    <a:pt x="2045" y="16157"/>
                    <a:pt x="1990" y="18639"/>
                  </a:cubicBezTo>
                  <a:lnTo>
                    <a:pt x="2246" y="18566"/>
                  </a:lnTo>
                  <a:cubicBezTo>
                    <a:pt x="2300" y="16102"/>
                    <a:pt x="2227" y="13619"/>
                    <a:pt x="2027" y="11155"/>
                  </a:cubicBezTo>
                  <a:cubicBezTo>
                    <a:pt x="1990" y="10735"/>
                    <a:pt x="1954" y="10333"/>
                    <a:pt x="1917" y="9932"/>
                  </a:cubicBezTo>
                  <a:cubicBezTo>
                    <a:pt x="1917" y="9895"/>
                    <a:pt x="1899" y="9859"/>
                    <a:pt x="1899" y="9822"/>
                  </a:cubicBezTo>
                  <a:cubicBezTo>
                    <a:pt x="1735" y="8197"/>
                    <a:pt x="1515" y="6591"/>
                    <a:pt x="1242" y="4966"/>
                  </a:cubicBezTo>
                  <a:cubicBezTo>
                    <a:pt x="1223" y="4930"/>
                    <a:pt x="1223" y="4875"/>
                    <a:pt x="1223" y="4838"/>
                  </a:cubicBezTo>
                  <a:cubicBezTo>
                    <a:pt x="950" y="3232"/>
                    <a:pt x="639" y="1626"/>
                    <a:pt x="201" y="74"/>
                  </a:cubicBezTo>
                  <a:cubicBezTo>
                    <a:pt x="201" y="37"/>
                    <a:pt x="183" y="19"/>
                    <a:pt x="14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1" name="Google Shape;491;p39"/>
            <p:cNvSpPr/>
            <p:nvPr/>
          </p:nvSpPr>
          <p:spPr>
            <a:xfrm>
              <a:off x="2643165" y="3163795"/>
              <a:ext cx="244548" cy="296126"/>
            </a:xfrm>
            <a:custGeom>
              <a:avLst/>
              <a:gdLst/>
              <a:ahLst/>
              <a:cxnLst/>
              <a:rect l="l" t="t" r="r" b="b"/>
              <a:pathLst>
                <a:path w="5021" h="6080" fill="none" extrusionOk="0">
                  <a:moveTo>
                    <a:pt x="1" y="5295"/>
                  </a:moveTo>
                  <a:cubicBezTo>
                    <a:pt x="1" y="5295"/>
                    <a:pt x="1461" y="6080"/>
                    <a:pt x="2118" y="5496"/>
                  </a:cubicBezTo>
                  <a:cubicBezTo>
                    <a:pt x="2794" y="4912"/>
                    <a:pt x="5021" y="1"/>
                    <a:pt x="5021" y="1"/>
                  </a:cubicBezTo>
                </a:path>
              </a:pathLst>
            </a:custGeom>
            <a:noFill/>
            <a:ln w="5925" cap="flat" cmpd="sng">
              <a:solidFill>
                <a:srgbClr val="E6EEFF"/>
              </a:solidFill>
              <a:prstDash val="solid"/>
              <a:miter lim="1825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2" name="Google Shape;492;p39"/>
            <p:cNvSpPr/>
            <p:nvPr/>
          </p:nvSpPr>
          <p:spPr>
            <a:xfrm>
              <a:off x="2652078" y="3163795"/>
              <a:ext cx="244548" cy="297052"/>
            </a:xfrm>
            <a:custGeom>
              <a:avLst/>
              <a:gdLst/>
              <a:ahLst/>
              <a:cxnLst/>
              <a:rect l="l" t="t" r="r" b="b"/>
              <a:pathLst>
                <a:path w="5021" h="6099" fill="none" extrusionOk="0">
                  <a:moveTo>
                    <a:pt x="5020" y="5295"/>
                  </a:moveTo>
                  <a:cubicBezTo>
                    <a:pt x="5020" y="5295"/>
                    <a:pt x="3560" y="6098"/>
                    <a:pt x="2903" y="5514"/>
                  </a:cubicBezTo>
                  <a:cubicBezTo>
                    <a:pt x="2227" y="4930"/>
                    <a:pt x="0" y="1"/>
                    <a:pt x="0" y="1"/>
                  </a:cubicBezTo>
                </a:path>
              </a:pathLst>
            </a:custGeom>
            <a:noFill/>
            <a:ln w="5925" cap="flat" cmpd="sng">
              <a:solidFill>
                <a:srgbClr val="E6EEFF"/>
              </a:solidFill>
              <a:prstDash val="solid"/>
              <a:miter lim="1825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3" name="Google Shape;493;p39"/>
            <p:cNvSpPr/>
            <p:nvPr/>
          </p:nvSpPr>
          <p:spPr>
            <a:xfrm>
              <a:off x="2554276" y="2881058"/>
              <a:ext cx="418814" cy="282781"/>
            </a:xfrm>
            <a:custGeom>
              <a:avLst/>
              <a:gdLst/>
              <a:ahLst/>
              <a:cxnLst/>
              <a:rect l="l" t="t" r="r" b="b"/>
              <a:pathLst>
                <a:path w="8599" h="5806" fill="none" extrusionOk="0">
                  <a:moveTo>
                    <a:pt x="2008" y="5806"/>
                  </a:moveTo>
                  <a:cubicBezTo>
                    <a:pt x="2008" y="5806"/>
                    <a:pt x="0" y="1"/>
                    <a:pt x="4290" y="1"/>
                  </a:cubicBezTo>
                  <a:cubicBezTo>
                    <a:pt x="8598" y="1"/>
                    <a:pt x="6846" y="5806"/>
                    <a:pt x="6846" y="5806"/>
                  </a:cubicBezTo>
                </a:path>
              </a:pathLst>
            </a:custGeom>
            <a:noFill/>
            <a:ln w="11400" cap="flat" cmpd="sng">
              <a:solidFill>
                <a:schemeClr val="dk1"/>
              </a:solidFill>
              <a:prstDash val="solid"/>
              <a:miter lim="1825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4" name="Google Shape;494;p39"/>
            <p:cNvSpPr/>
            <p:nvPr/>
          </p:nvSpPr>
          <p:spPr>
            <a:xfrm>
              <a:off x="2462660" y="2572555"/>
              <a:ext cx="317459" cy="308546"/>
            </a:xfrm>
            <a:custGeom>
              <a:avLst/>
              <a:gdLst/>
              <a:ahLst/>
              <a:cxnLst/>
              <a:rect l="l" t="t" r="r" b="b"/>
              <a:pathLst>
                <a:path w="6518" h="6335" fill="none" extrusionOk="0">
                  <a:moveTo>
                    <a:pt x="6518" y="6335"/>
                  </a:moveTo>
                  <a:cubicBezTo>
                    <a:pt x="6518" y="6335"/>
                    <a:pt x="5605" y="0"/>
                    <a:pt x="1" y="1479"/>
                  </a:cubicBezTo>
                </a:path>
              </a:pathLst>
            </a:custGeom>
            <a:noFill/>
            <a:ln w="11400" cap="flat" cmpd="sng">
              <a:solidFill>
                <a:schemeClr val="dk1"/>
              </a:solidFill>
              <a:prstDash val="solid"/>
              <a:miter lim="1825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5" name="Google Shape;495;p39"/>
            <p:cNvSpPr/>
            <p:nvPr/>
          </p:nvSpPr>
          <p:spPr>
            <a:xfrm>
              <a:off x="1856270" y="2708591"/>
              <a:ext cx="295250" cy="599315"/>
            </a:xfrm>
            <a:custGeom>
              <a:avLst/>
              <a:gdLst/>
              <a:ahLst/>
              <a:cxnLst/>
              <a:rect l="l" t="t" r="r" b="b"/>
              <a:pathLst>
                <a:path w="6062" h="12305" fill="none" extrusionOk="0">
                  <a:moveTo>
                    <a:pt x="5843" y="12304"/>
                  </a:moveTo>
                  <a:cubicBezTo>
                    <a:pt x="5843" y="12304"/>
                    <a:pt x="1" y="3597"/>
                    <a:pt x="6062" y="0"/>
                  </a:cubicBezTo>
                </a:path>
              </a:pathLst>
            </a:custGeom>
            <a:noFill/>
            <a:ln w="11400" cap="flat" cmpd="sng">
              <a:solidFill>
                <a:schemeClr val="dk1"/>
              </a:solidFill>
              <a:prstDash val="solid"/>
              <a:miter lim="1825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6" name="Google Shape;496;p39"/>
            <p:cNvSpPr/>
            <p:nvPr/>
          </p:nvSpPr>
          <p:spPr>
            <a:xfrm>
              <a:off x="2037651" y="3218492"/>
              <a:ext cx="209480" cy="174364"/>
            </a:xfrm>
            <a:custGeom>
              <a:avLst/>
              <a:gdLst/>
              <a:ahLst/>
              <a:cxnLst/>
              <a:rect l="l" t="t" r="r" b="b"/>
              <a:pathLst>
                <a:path w="4301" h="3580" extrusionOk="0">
                  <a:moveTo>
                    <a:pt x="2283" y="0"/>
                  </a:moveTo>
                  <a:cubicBezTo>
                    <a:pt x="2150" y="0"/>
                    <a:pt x="2016" y="15"/>
                    <a:pt x="1881" y="46"/>
                  </a:cubicBezTo>
                  <a:cubicBezTo>
                    <a:pt x="330" y="430"/>
                    <a:pt x="1" y="2474"/>
                    <a:pt x="1352" y="3314"/>
                  </a:cubicBezTo>
                  <a:cubicBezTo>
                    <a:pt x="1654" y="3497"/>
                    <a:pt x="1972" y="3580"/>
                    <a:pt x="2280" y="3580"/>
                  </a:cubicBezTo>
                  <a:cubicBezTo>
                    <a:pt x="3351" y="3580"/>
                    <a:pt x="4301" y="2584"/>
                    <a:pt x="4017" y="1379"/>
                  </a:cubicBezTo>
                  <a:cubicBezTo>
                    <a:pt x="3829" y="548"/>
                    <a:pt x="3089" y="0"/>
                    <a:pt x="228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7" name="Google Shape;497;p39"/>
            <p:cNvSpPr/>
            <p:nvPr/>
          </p:nvSpPr>
          <p:spPr>
            <a:xfrm>
              <a:off x="2092786" y="3260233"/>
              <a:ext cx="106518" cy="89422"/>
            </a:xfrm>
            <a:custGeom>
              <a:avLst/>
              <a:gdLst/>
              <a:ahLst/>
              <a:cxnLst/>
              <a:rect l="l" t="t" r="r" b="b"/>
              <a:pathLst>
                <a:path w="2187" h="1836" extrusionOk="0">
                  <a:moveTo>
                    <a:pt x="1174" y="0"/>
                  </a:moveTo>
                  <a:cubicBezTo>
                    <a:pt x="1100" y="0"/>
                    <a:pt x="1025" y="10"/>
                    <a:pt x="950" y="29"/>
                  </a:cubicBezTo>
                  <a:cubicBezTo>
                    <a:pt x="165" y="230"/>
                    <a:pt x="1" y="1270"/>
                    <a:pt x="676" y="1690"/>
                  </a:cubicBezTo>
                  <a:cubicBezTo>
                    <a:pt x="835" y="1791"/>
                    <a:pt x="1003" y="1835"/>
                    <a:pt x="1164" y="1835"/>
                  </a:cubicBezTo>
                  <a:cubicBezTo>
                    <a:pt x="1708" y="1835"/>
                    <a:pt x="2186" y="1328"/>
                    <a:pt x="2045" y="723"/>
                  </a:cubicBezTo>
                  <a:cubicBezTo>
                    <a:pt x="1952" y="289"/>
                    <a:pt x="1584" y="0"/>
                    <a:pt x="117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8" name="Google Shape;498;p39"/>
            <p:cNvSpPr/>
            <p:nvPr/>
          </p:nvSpPr>
          <p:spPr>
            <a:xfrm>
              <a:off x="1980763" y="2496964"/>
              <a:ext cx="528206" cy="818926"/>
            </a:xfrm>
            <a:custGeom>
              <a:avLst/>
              <a:gdLst/>
              <a:ahLst/>
              <a:cxnLst/>
              <a:rect l="l" t="t" r="r" b="b"/>
              <a:pathLst>
                <a:path w="10845" h="16814" extrusionOk="0">
                  <a:moveTo>
                    <a:pt x="7996" y="1"/>
                  </a:moveTo>
                  <a:lnTo>
                    <a:pt x="1" y="3232"/>
                  </a:lnTo>
                  <a:cubicBezTo>
                    <a:pt x="1" y="3232"/>
                    <a:pt x="2830" y="9073"/>
                    <a:pt x="3159" y="9439"/>
                  </a:cubicBezTo>
                  <a:cubicBezTo>
                    <a:pt x="3256" y="9553"/>
                    <a:pt x="3415" y="9592"/>
                    <a:pt x="3588" y="9592"/>
                  </a:cubicBezTo>
                  <a:cubicBezTo>
                    <a:pt x="3970" y="9592"/>
                    <a:pt x="4418" y="9402"/>
                    <a:pt x="4418" y="9402"/>
                  </a:cubicBezTo>
                  <a:lnTo>
                    <a:pt x="4418" y="9402"/>
                  </a:lnTo>
                  <a:cubicBezTo>
                    <a:pt x="4418" y="9402"/>
                    <a:pt x="4108" y="10516"/>
                    <a:pt x="4564" y="11155"/>
                  </a:cubicBezTo>
                  <a:cubicBezTo>
                    <a:pt x="5021" y="11812"/>
                    <a:pt x="10844" y="16814"/>
                    <a:pt x="10844" y="16814"/>
                  </a:cubicBezTo>
                  <a:lnTo>
                    <a:pt x="7996"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9" name="Google Shape;499;p39"/>
            <p:cNvSpPr/>
            <p:nvPr/>
          </p:nvSpPr>
          <p:spPr>
            <a:xfrm>
              <a:off x="2379080" y="2545864"/>
              <a:ext cx="266806" cy="769149"/>
            </a:xfrm>
            <a:custGeom>
              <a:avLst/>
              <a:gdLst/>
              <a:ahLst/>
              <a:cxnLst/>
              <a:rect l="l" t="t" r="r" b="b"/>
              <a:pathLst>
                <a:path w="5478" h="15792" extrusionOk="0">
                  <a:moveTo>
                    <a:pt x="1" y="1"/>
                  </a:moveTo>
                  <a:lnTo>
                    <a:pt x="2648" y="15791"/>
                  </a:lnTo>
                  <a:cubicBezTo>
                    <a:pt x="2648" y="15791"/>
                    <a:pt x="4601" y="10023"/>
                    <a:pt x="4747" y="9311"/>
                  </a:cubicBezTo>
                  <a:cubicBezTo>
                    <a:pt x="4911" y="8599"/>
                    <a:pt x="4455" y="7704"/>
                    <a:pt x="4455" y="7704"/>
                  </a:cubicBezTo>
                  <a:lnTo>
                    <a:pt x="4455" y="7704"/>
                  </a:lnTo>
                  <a:cubicBezTo>
                    <a:pt x="4455" y="7704"/>
                    <a:pt x="4546" y="7718"/>
                    <a:pt x="4669" y="7718"/>
                  </a:cubicBezTo>
                  <a:cubicBezTo>
                    <a:pt x="4896" y="7718"/>
                    <a:pt x="5230" y="7672"/>
                    <a:pt x="5313" y="7412"/>
                  </a:cubicBezTo>
                  <a:cubicBezTo>
                    <a:pt x="5441" y="7029"/>
                    <a:pt x="5477" y="1370"/>
                    <a:pt x="5477" y="1370"/>
                  </a:cubicBezTo>
                  <a:lnTo>
                    <a:pt x="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0" name="Google Shape;500;p39"/>
            <p:cNvSpPr/>
            <p:nvPr/>
          </p:nvSpPr>
          <p:spPr>
            <a:xfrm>
              <a:off x="2038577" y="2478310"/>
              <a:ext cx="561082" cy="575303"/>
            </a:xfrm>
            <a:custGeom>
              <a:avLst/>
              <a:gdLst/>
              <a:ahLst/>
              <a:cxnLst/>
              <a:rect l="l" t="t" r="r" b="b"/>
              <a:pathLst>
                <a:path w="11520" h="11812" extrusionOk="0">
                  <a:moveTo>
                    <a:pt x="2446" y="0"/>
                  </a:moveTo>
                  <a:cubicBezTo>
                    <a:pt x="2446" y="0"/>
                    <a:pt x="493" y="1497"/>
                    <a:pt x="237" y="2227"/>
                  </a:cubicBezTo>
                  <a:cubicBezTo>
                    <a:pt x="0" y="2976"/>
                    <a:pt x="5696" y="11811"/>
                    <a:pt x="5696" y="11811"/>
                  </a:cubicBezTo>
                  <a:lnTo>
                    <a:pt x="8398" y="10716"/>
                  </a:lnTo>
                  <a:lnTo>
                    <a:pt x="11519" y="11300"/>
                  </a:lnTo>
                  <a:cubicBezTo>
                    <a:pt x="11519" y="11300"/>
                    <a:pt x="11483" y="1534"/>
                    <a:pt x="11282" y="1388"/>
                  </a:cubicBezTo>
                  <a:cubicBezTo>
                    <a:pt x="10679" y="950"/>
                    <a:pt x="10040" y="621"/>
                    <a:pt x="9347" y="384"/>
                  </a:cubicBezTo>
                  <a:lnTo>
                    <a:pt x="244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1" name="Google Shape;501;p39"/>
            <p:cNvSpPr/>
            <p:nvPr/>
          </p:nvSpPr>
          <p:spPr>
            <a:xfrm>
              <a:off x="2348883" y="2961082"/>
              <a:ext cx="184982" cy="353939"/>
            </a:xfrm>
            <a:custGeom>
              <a:avLst/>
              <a:gdLst/>
              <a:ahLst/>
              <a:cxnLst/>
              <a:rect l="l" t="t" r="r" b="b"/>
              <a:pathLst>
                <a:path w="3798" h="7267" extrusionOk="0">
                  <a:moveTo>
                    <a:pt x="1534" y="1"/>
                  </a:moveTo>
                  <a:lnTo>
                    <a:pt x="0" y="1078"/>
                  </a:lnTo>
                  <a:lnTo>
                    <a:pt x="3286" y="7266"/>
                  </a:lnTo>
                  <a:lnTo>
                    <a:pt x="3797" y="841"/>
                  </a:lnTo>
                  <a:lnTo>
                    <a:pt x="153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2" name="Google Shape;502;p39"/>
            <p:cNvSpPr/>
            <p:nvPr/>
          </p:nvSpPr>
          <p:spPr>
            <a:xfrm>
              <a:off x="2361546" y="2999559"/>
              <a:ext cx="172903" cy="39061"/>
            </a:xfrm>
            <a:custGeom>
              <a:avLst/>
              <a:gdLst/>
              <a:ahLst/>
              <a:cxnLst/>
              <a:rect l="l" t="t" r="r" b="b"/>
              <a:pathLst>
                <a:path w="3550" h="802" extrusionOk="0">
                  <a:moveTo>
                    <a:pt x="1789" y="0"/>
                  </a:moveTo>
                  <a:cubicBezTo>
                    <a:pt x="1767" y="0"/>
                    <a:pt x="1748" y="5"/>
                    <a:pt x="1712" y="14"/>
                  </a:cubicBezTo>
                  <a:cubicBezTo>
                    <a:pt x="1146" y="251"/>
                    <a:pt x="562" y="343"/>
                    <a:pt x="51" y="708"/>
                  </a:cubicBezTo>
                  <a:cubicBezTo>
                    <a:pt x="1" y="724"/>
                    <a:pt x="26" y="801"/>
                    <a:pt x="73" y="801"/>
                  </a:cubicBezTo>
                  <a:cubicBezTo>
                    <a:pt x="77" y="801"/>
                    <a:pt x="82" y="801"/>
                    <a:pt x="87" y="799"/>
                  </a:cubicBezTo>
                  <a:cubicBezTo>
                    <a:pt x="671" y="689"/>
                    <a:pt x="1255" y="379"/>
                    <a:pt x="1803" y="160"/>
                  </a:cubicBezTo>
                  <a:cubicBezTo>
                    <a:pt x="2314" y="324"/>
                    <a:pt x="2880" y="343"/>
                    <a:pt x="3409" y="452"/>
                  </a:cubicBezTo>
                  <a:cubicBezTo>
                    <a:pt x="3415" y="453"/>
                    <a:pt x="3421" y="454"/>
                    <a:pt x="3426" y="454"/>
                  </a:cubicBezTo>
                  <a:cubicBezTo>
                    <a:pt x="3522" y="454"/>
                    <a:pt x="3550" y="305"/>
                    <a:pt x="3446" y="288"/>
                  </a:cubicBezTo>
                  <a:cubicBezTo>
                    <a:pt x="2971" y="178"/>
                    <a:pt x="2405" y="142"/>
                    <a:pt x="1894" y="14"/>
                  </a:cubicBezTo>
                  <a:cubicBezTo>
                    <a:pt x="1840" y="5"/>
                    <a:pt x="1812" y="0"/>
                    <a:pt x="1789" y="0"/>
                  </a:cubicBezTo>
                  <a:close/>
                </a:path>
              </a:pathLst>
            </a:custGeom>
            <a:solidFill>
              <a:srgbClr val="00084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3" name="Google Shape;503;p39"/>
            <p:cNvSpPr/>
            <p:nvPr/>
          </p:nvSpPr>
          <p:spPr>
            <a:xfrm>
              <a:off x="2161267" y="2086179"/>
              <a:ext cx="329002" cy="598292"/>
            </a:xfrm>
            <a:custGeom>
              <a:avLst/>
              <a:gdLst/>
              <a:ahLst/>
              <a:cxnLst/>
              <a:rect l="l" t="t" r="r" b="b"/>
              <a:pathLst>
                <a:path w="6755" h="12284" extrusionOk="0">
                  <a:moveTo>
                    <a:pt x="0" y="1"/>
                  </a:moveTo>
                  <a:lnTo>
                    <a:pt x="0" y="11173"/>
                  </a:lnTo>
                  <a:cubicBezTo>
                    <a:pt x="0" y="11173"/>
                    <a:pt x="1672" y="12283"/>
                    <a:pt x="4397" y="12283"/>
                  </a:cubicBezTo>
                  <a:cubicBezTo>
                    <a:pt x="5114" y="12283"/>
                    <a:pt x="5904" y="12206"/>
                    <a:pt x="6755" y="12013"/>
                  </a:cubicBezTo>
                  <a:lnTo>
                    <a:pt x="6554" y="1"/>
                  </a:lnTo>
                  <a:close/>
                </a:path>
              </a:pathLst>
            </a:custGeom>
            <a:solidFill>
              <a:srgbClr val="FF988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 name="Google Shape;504;p39"/>
            <p:cNvSpPr/>
            <p:nvPr/>
          </p:nvSpPr>
          <p:spPr>
            <a:xfrm>
              <a:off x="2251081" y="2324497"/>
              <a:ext cx="239190" cy="346780"/>
            </a:xfrm>
            <a:custGeom>
              <a:avLst/>
              <a:gdLst/>
              <a:ahLst/>
              <a:cxnLst/>
              <a:rect l="l" t="t" r="r" b="b"/>
              <a:pathLst>
                <a:path w="4911" h="7120" extrusionOk="0">
                  <a:moveTo>
                    <a:pt x="0" y="0"/>
                  </a:moveTo>
                  <a:cubicBezTo>
                    <a:pt x="0" y="0"/>
                    <a:pt x="347" y="6554"/>
                    <a:pt x="4911" y="7120"/>
                  </a:cubicBezTo>
                  <a:lnTo>
                    <a:pt x="4801" y="0"/>
                  </a:lnTo>
                  <a:close/>
                </a:path>
              </a:pathLst>
            </a:custGeom>
            <a:solidFill>
              <a:srgbClr val="2026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 name="Google Shape;505;p39"/>
            <p:cNvSpPr/>
            <p:nvPr/>
          </p:nvSpPr>
          <p:spPr>
            <a:xfrm>
              <a:off x="2161267" y="2630320"/>
              <a:ext cx="49" cy="49"/>
            </a:xfrm>
            <a:custGeom>
              <a:avLst/>
              <a:gdLst/>
              <a:ahLst/>
              <a:cxnLst/>
              <a:rect l="l" t="t" r="r" b="b"/>
              <a:pathLst>
                <a:path w="1" h="1" extrusionOk="0">
                  <a:moveTo>
                    <a:pt x="0" y="1"/>
                  </a:moveTo>
                  <a:close/>
                </a:path>
              </a:pathLst>
            </a:custGeom>
            <a:solidFill>
              <a:srgbClr val="FF9D8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 name="Google Shape;506;p39"/>
            <p:cNvSpPr/>
            <p:nvPr/>
          </p:nvSpPr>
          <p:spPr>
            <a:xfrm>
              <a:off x="2161267" y="2630320"/>
              <a:ext cx="329002" cy="369038"/>
            </a:xfrm>
            <a:custGeom>
              <a:avLst/>
              <a:gdLst/>
              <a:ahLst/>
              <a:cxnLst/>
              <a:rect l="l" t="t" r="r" b="b"/>
              <a:pathLst>
                <a:path w="6755" h="7577" extrusionOk="0">
                  <a:moveTo>
                    <a:pt x="0" y="1"/>
                  </a:moveTo>
                  <a:cubicBezTo>
                    <a:pt x="0" y="1"/>
                    <a:pt x="3086" y="6226"/>
                    <a:pt x="5897" y="7577"/>
                  </a:cubicBezTo>
                  <a:cubicBezTo>
                    <a:pt x="6317" y="5350"/>
                    <a:pt x="6609" y="3104"/>
                    <a:pt x="6755" y="841"/>
                  </a:cubicBezTo>
                  <a:lnTo>
                    <a:pt x="0" y="1"/>
                  </a:lnTo>
                  <a:close/>
                </a:path>
              </a:pathLst>
            </a:custGeom>
            <a:solidFill>
              <a:srgbClr val="FF988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7" name="Google Shape;507;p39"/>
            <p:cNvSpPr/>
            <p:nvPr/>
          </p:nvSpPr>
          <p:spPr>
            <a:xfrm>
              <a:off x="2139934" y="1863837"/>
              <a:ext cx="509503" cy="597075"/>
            </a:xfrm>
            <a:custGeom>
              <a:avLst/>
              <a:gdLst/>
              <a:ahLst/>
              <a:cxnLst/>
              <a:rect l="l" t="t" r="r" b="b"/>
              <a:pathLst>
                <a:path w="10461" h="12259" extrusionOk="0">
                  <a:moveTo>
                    <a:pt x="7366" y="0"/>
                  </a:moveTo>
                  <a:cubicBezTo>
                    <a:pt x="5488" y="0"/>
                    <a:pt x="2661" y="205"/>
                    <a:pt x="1954" y="531"/>
                  </a:cubicBezTo>
                  <a:cubicBezTo>
                    <a:pt x="1205" y="897"/>
                    <a:pt x="0" y="2722"/>
                    <a:pt x="55" y="5186"/>
                  </a:cubicBezTo>
                  <a:cubicBezTo>
                    <a:pt x="92" y="6592"/>
                    <a:pt x="730" y="8253"/>
                    <a:pt x="2027" y="9641"/>
                  </a:cubicBezTo>
                  <a:cubicBezTo>
                    <a:pt x="2027" y="9641"/>
                    <a:pt x="3841" y="12258"/>
                    <a:pt x="7026" y="12258"/>
                  </a:cubicBezTo>
                  <a:cubicBezTo>
                    <a:pt x="7370" y="12258"/>
                    <a:pt x="7730" y="12228"/>
                    <a:pt x="8106" y="12160"/>
                  </a:cubicBezTo>
                  <a:cubicBezTo>
                    <a:pt x="9292" y="11959"/>
                    <a:pt x="9986" y="9842"/>
                    <a:pt x="10223" y="7432"/>
                  </a:cubicBezTo>
                  <a:cubicBezTo>
                    <a:pt x="10260" y="7140"/>
                    <a:pt x="10278" y="6829"/>
                    <a:pt x="10296" y="6519"/>
                  </a:cubicBezTo>
                  <a:cubicBezTo>
                    <a:pt x="10460" y="3452"/>
                    <a:pt x="9931" y="239"/>
                    <a:pt x="8836" y="75"/>
                  </a:cubicBezTo>
                  <a:cubicBezTo>
                    <a:pt x="8538" y="24"/>
                    <a:pt x="8008" y="0"/>
                    <a:pt x="7366" y="0"/>
                  </a:cubicBezTo>
                  <a:close/>
                </a:path>
              </a:pathLst>
            </a:custGeom>
            <a:solidFill>
              <a:srgbClr val="FF988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8" name="Google Shape;508;p39"/>
            <p:cNvSpPr/>
            <p:nvPr/>
          </p:nvSpPr>
          <p:spPr>
            <a:xfrm>
              <a:off x="1673135" y="1625617"/>
              <a:ext cx="1043846" cy="853068"/>
            </a:xfrm>
            <a:custGeom>
              <a:avLst/>
              <a:gdLst/>
              <a:ahLst/>
              <a:cxnLst/>
              <a:rect l="l" t="t" r="r" b="b"/>
              <a:pathLst>
                <a:path w="21432" h="17515" extrusionOk="0">
                  <a:moveTo>
                    <a:pt x="12960" y="0"/>
                  </a:moveTo>
                  <a:cubicBezTo>
                    <a:pt x="10956" y="0"/>
                    <a:pt x="8875" y="346"/>
                    <a:pt x="7540" y="1479"/>
                  </a:cubicBezTo>
                  <a:cubicBezTo>
                    <a:pt x="5495" y="3214"/>
                    <a:pt x="5842" y="7339"/>
                    <a:pt x="5842" y="7339"/>
                  </a:cubicBezTo>
                  <a:cubicBezTo>
                    <a:pt x="5842" y="7339"/>
                    <a:pt x="4678" y="6899"/>
                    <a:pt x="3568" y="6899"/>
                  </a:cubicBezTo>
                  <a:cubicBezTo>
                    <a:pt x="2668" y="6899"/>
                    <a:pt x="1805" y="7188"/>
                    <a:pt x="1625" y="8234"/>
                  </a:cubicBezTo>
                  <a:cubicBezTo>
                    <a:pt x="1442" y="9201"/>
                    <a:pt x="1789" y="10205"/>
                    <a:pt x="2538" y="10862"/>
                  </a:cubicBezTo>
                  <a:cubicBezTo>
                    <a:pt x="2538" y="10862"/>
                    <a:pt x="0" y="15591"/>
                    <a:pt x="5094" y="17160"/>
                  </a:cubicBezTo>
                  <a:cubicBezTo>
                    <a:pt x="5888" y="17403"/>
                    <a:pt x="6609" y="17514"/>
                    <a:pt x="7250" y="17514"/>
                  </a:cubicBezTo>
                  <a:cubicBezTo>
                    <a:pt x="9982" y="17514"/>
                    <a:pt x="11258" y="15496"/>
                    <a:pt x="10534" y="13071"/>
                  </a:cubicBezTo>
                  <a:lnTo>
                    <a:pt x="11866" y="11027"/>
                  </a:lnTo>
                  <a:cubicBezTo>
                    <a:pt x="12688" y="10151"/>
                    <a:pt x="12998" y="8927"/>
                    <a:pt x="12688" y="7777"/>
                  </a:cubicBezTo>
                  <a:lnTo>
                    <a:pt x="12688" y="7777"/>
                  </a:lnTo>
                  <a:cubicBezTo>
                    <a:pt x="12688" y="7777"/>
                    <a:pt x="13483" y="8019"/>
                    <a:pt x="14484" y="8019"/>
                  </a:cubicBezTo>
                  <a:cubicBezTo>
                    <a:pt x="15916" y="8019"/>
                    <a:pt x="17770" y="7526"/>
                    <a:pt x="18328" y="5130"/>
                  </a:cubicBezTo>
                  <a:cubicBezTo>
                    <a:pt x="18328" y="5130"/>
                    <a:pt x="19150" y="5587"/>
                    <a:pt x="19332" y="6061"/>
                  </a:cubicBezTo>
                  <a:cubicBezTo>
                    <a:pt x="19679" y="7011"/>
                    <a:pt x="19789" y="8234"/>
                    <a:pt x="19862" y="8964"/>
                  </a:cubicBezTo>
                  <a:cubicBezTo>
                    <a:pt x="19862" y="8964"/>
                    <a:pt x="21432" y="7595"/>
                    <a:pt x="21213" y="6189"/>
                  </a:cubicBezTo>
                  <a:cubicBezTo>
                    <a:pt x="20939" y="4455"/>
                    <a:pt x="21286" y="1571"/>
                    <a:pt x="18365" y="713"/>
                  </a:cubicBezTo>
                  <a:cubicBezTo>
                    <a:pt x="17557" y="476"/>
                    <a:pt x="15311" y="0"/>
                    <a:pt x="12960" y="0"/>
                  </a:cubicBezTo>
                  <a:close/>
                </a:path>
              </a:pathLst>
            </a:custGeom>
            <a:solidFill>
              <a:srgbClr val="2026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9" name="Google Shape;509;p39"/>
            <p:cNvSpPr/>
            <p:nvPr/>
          </p:nvSpPr>
          <p:spPr>
            <a:xfrm>
              <a:off x="2001219" y="2063872"/>
              <a:ext cx="276985" cy="235196"/>
            </a:xfrm>
            <a:custGeom>
              <a:avLst/>
              <a:gdLst/>
              <a:ahLst/>
              <a:cxnLst/>
              <a:rect l="l" t="t" r="r" b="b"/>
              <a:pathLst>
                <a:path w="5687" h="4829" extrusionOk="0">
                  <a:moveTo>
                    <a:pt x="3224" y="0"/>
                  </a:moveTo>
                  <a:cubicBezTo>
                    <a:pt x="3190" y="0"/>
                    <a:pt x="3156" y="1"/>
                    <a:pt x="3122" y="2"/>
                  </a:cubicBezTo>
                  <a:cubicBezTo>
                    <a:pt x="968" y="94"/>
                    <a:pt x="0" y="2722"/>
                    <a:pt x="1589" y="4183"/>
                  </a:cubicBezTo>
                  <a:cubicBezTo>
                    <a:pt x="2068" y="4629"/>
                    <a:pt x="2640" y="4828"/>
                    <a:pt x="3200" y="4828"/>
                  </a:cubicBezTo>
                  <a:cubicBezTo>
                    <a:pt x="4473" y="4828"/>
                    <a:pt x="5686" y="3799"/>
                    <a:pt x="5623" y="2303"/>
                  </a:cubicBezTo>
                  <a:cubicBezTo>
                    <a:pt x="5570" y="1004"/>
                    <a:pt x="4511" y="0"/>
                    <a:pt x="3224" y="0"/>
                  </a:cubicBezTo>
                  <a:close/>
                </a:path>
              </a:pathLst>
            </a:custGeom>
            <a:solidFill>
              <a:srgbClr val="FF988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0" name="Google Shape;510;p39"/>
            <p:cNvSpPr/>
            <p:nvPr/>
          </p:nvSpPr>
          <p:spPr>
            <a:xfrm>
              <a:off x="1303262" y="3455446"/>
              <a:ext cx="1316301" cy="509844"/>
            </a:xfrm>
            <a:custGeom>
              <a:avLst/>
              <a:gdLst/>
              <a:ahLst/>
              <a:cxnLst/>
              <a:rect l="l" t="t" r="r" b="b"/>
              <a:pathLst>
                <a:path w="27026" h="10468" extrusionOk="0">
                  <a:moveTo>
                    <a:pt x="2611" y="1"/>
                  </a:moveTo>
                  <a:cubicBezTo>
                    <a:pt x="2611" y="1"/>
                    <a:pt x="0" y="6773"/>
                    <a:pt x="1917" y="9530"/>
                  </a:cubicBezTo>
                  <a:cubicBezTo>
                    <a:pt x="2384" y="10203"/>
                    <a:pt x="3772" y="10468"/>
                    <a:pt x="5672" y="10468"/>
                  </a:cubicBezTo>
                  <a:cubicBezTo>
                    <a:pt x="12301" y="10468"/>
                    <a:pt x="25159" y="7248"/>
                    <a:pt x="26838" y="6964"/>
                  </a:cubicBezTo>
                  <a:lnTo>
                    <a:pt x="26838" y="6964"/>
                  </a:lnTo>
                  <a:cubicBezTo>
                    <a:pt x="26879" y="6969"/>
                    <a:pt x="26913" y="6971"/>
                    <a:pt x="26941" y="6971"/>
                  </a:cubicBezTo>
                  <a:cubicBezTo>
                    <a:pt x="26982" y="6971"/>
                    <a:pt x="27008" y="6966"/>
                    <a:pt x="27018" y="6956"/>
                  </a:cubicBezTo>
                  <a:cubicBezTo>
                    <a:pt x="27025" y="6948"/>
                    <a:pt x="27019" y="6944"/>
                    <a:pt x="26998" y="6944"/>
                  </a:cubicBezTo>
                  <a:cubicBezTo>
                    <a:pt x="26970" y="6944"/>
                    <a:pt x="26916" y="6951"/>
                    <a:pt x="26838" y="6964"/>
                  </a:cubicBezTo>
                  <a:lnTo>
                    <a:pt x="26838" y="6964"/>
                  </a:lnTo>
                  <a:cubicBezTo>
                    <a:pt x="25127" y="6785"/>
                    <a:pt x="11997" y="2923"/>
                    <a:pt x="9458" y="2923"/>
                  </a:cubicBezTo>
                  <a:cubicBezTo>
                    <a:pt x="9363" y="2923"/>
                    <a:pt x="9283" y="2928"/>
                    <a:pt x="9219" y="2940"/>
                  </a:cubicBezTo>
                  <a:cubicBezTo>
                    <a:pt x="9219" y="2940"/>
                    <a:pt x="7321" y="1260"/>
                    <a:pt x="2611" y="1"/>
                  </a:cubicBezTo>
                  <a:close/>
                </a:path>
              </a:pathLst>
            </a:custGeom>
            <a:solidFill>
              <a:srgbClr val="FD968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1" name="Google Shape;511;p39"/>
            <p:cNvSpPr/>
            <p:nvPr/>
          </p:nvSpPr>
          <p:spPr>
            <a:xfrm>
              <a:off x="1734456" y="3443902"/>
              <a:ext cx="1580039" cy="538142"/>
            </a:xfrm>
            <a:custGeom>
              <a:avLst/>
              <a:gdLst/>
              <a:ahLst/>
              <a:cxnLst/>
              <a:rect l="l" t="t" r="r" b="b"/>
              <a:pathLst>
                <a:path w="32441" h="11049" extrusionOk="0">
                  <a:moveTo>
                    <a:pt x="29100" y="0"/>
                  </a:moveTo>
                  <a:lnTo>
                    <a:pt x="29100" y="0"/>
                  </a:lnTo>
                  <a:cubicBezTo>
                    <a:pt x="24773" y="1552"/>
                    <a:pt x="23696" y="2428"/>
                    <a:pt x="23696" y="2428"/>
                  </a:cubicBezTo>
                  <a:cubicBezTo>
                    <a:pt x="23696" y="2428"/>
                    <a:pt x="10114" y="1935"/>
                    <a:pt x="6189" y="1461"/>
                  </a:cubicBezTo>
                  <a:cubicBezTo>
                    <a:pt x="5853" y="1415"/>
                    <a:pt x="5516" y="1392"/>
                    <a:pt x="5181" y="1392"/>
                  </a:cubicBezTo>
                  <a:cubicBezTo>
                    <a:pt x="3262" y="1392"/>
                    <a:pt x="1400" y="2138"/>
                    <a:pt x="1" y="3505"/>
                  </a:cubicBezTo>
                  <a:cubicBezTo>
                    <a:pt x="6881" y="4038"/>
                    <a:pt x="23173" y="11048"/>
                    <a:pt x="28008" y="11048"/>
                  </a:cubicBezTo>
                  <a:cubicBezTo>
                    <a:pt x="28471" y="11048"/>
                    <a:pt x="28829" y="10984"/>
                    <a:pt x="29063" y="10844"/>
                  </a:cubicBezTo>
                  <a:cubicBezTo>
                    <a:pt x="32440" y="8799"/>
                    <a:pt x="29100" y="1"/>
                    <a:pt x="29100" y="0"/>
                  </a:cubicBezTo>
                  <a:close/>
                </a:path>
              </a:pathLst>
            </a:custGeom>
            <a:solidFill>
              <a:srgbClr val="FD968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2" name="Google Shape;512;p39"/>
            <p:cNvSpPr/>
            <p:nvPr/>
          </p:nvSpPr>
          <p:spPr>
            <a:xfrm>
              <a:off x="2634300" y="3470739"/>
              <a:ext cx="305867" cy="96144"/>
            </a:xfrm>
            <a:custGeom>
              <a:avLst/>
              <a:gdLst/>
              <a:ahLst/>
              <a:cxnLst/>
              <a:rect l="l" t="t" r="r" b="b"/>
              <a:pathLst>
                <a:path w="6280" h="1974" extrusionOk="0">
                  <a:moveTo>
                    <a:pt x="3933" y="0"/>
                  </a:moveTo>
                  <a:cubicBezTo>
                    <a:pt x="3409" y="0"/>
                    <a:pt x="2096" y="309"/>
                    <a:pt x="1333" y="618"/>
                  </a:cubicBezTo>
                  <a:cubicBezTo>
                    <a:pt x="785" y="855"/>
                    <a:pt x="310" y="1257"/>
                    <a:pt x="0" y="1749"/>
                  </a:cubicBezTo>
                  <a:cubicBezTo>
                    <a:pt x="0" y="1749"/>
                    <a:pt x="2678" y="1974"/>
                    <a:pt x="4254" y="1974"/>
                  </a:cubicBezTo>
                  <a:cubicBezTo>
                    <a:pt x="4533" y="1974"/>
                    <a:pt x="4777" y="1967"/>
                    <a:pt x="4965" y="1950"/>
                  </a:cubicBezTo>
                  <a:cubicBezTo>
                    <a:pt x="6280" y="1841"/>
                    <a:pt x="4783" y="1384"/>
                    <a:pt x="4783" y="1384"/>
                  </a:cubicBezTo>
                  <a:cubicBezTo>
                    <a:pt x="4783" y="1384"/>
                    <a:pt x="5458" y="1038"/>
                    <a:pt x="5385" y="818"/>
                  </a:cubicBezTo>
                  <a:cubicBezTo>
                    <a:pt x="5369" y="766"/>
                    <a:pt x="5251" y="746"/>
                    <a:pt x="5077" y="746"/>
                  </a:cubicBezTo>
                  <a:cubicBezTo>
                    <a:pt x="4460" y="746"/>
                    <a:pt x="3140" y="1001"/>
                    <a:pt x="3140" y="1001"/>
                  </a:cubicBezTo>
                  <a:cubicBezTo>
                    <a:pt x="3140" y="1001"/>
                    <a:pt x="4418" y="107"/>
                    <a:pt x="4089" y="15"/>
                  </a:cubicBezTo>
                  <a:cubicBezTo>
                    <a:pt x="4051" y="5"/>
                    <a:pt x="3998" y="0"/>
                    <a:pt x="3933" y="0"/>
                  </a:cubicBezTo>
                  <a:close/>
                </a:path>
              </a:pathLst>
            </a:custGeom>
            <a:solidFill>
              <a:srgbClr val="FD968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3" name="Google Shape;513;p39"/>
            <p:cNvSpPr/>
            <p:nvPr/>
          </p:nvSpPr>
          <p:spPr>
            <a:xfrm>
              <a:off x="2399537" y="2097722"/>
              <a:ext cx="38282" cy="63365"/>
            </a:xfrm>
            <a:custGeom>
              <a:avLst/>
              <a:gdLst/>
              <a:ahLst/>
              <a:cxnLst/>
              <a:rect l="l" t="t" r="r" b="b"/>
              <a:pathLst>
                <a:path w="786" h="1301" extrusionOk="0">
                  <a:moveTo>
                    <a:pt x="367" y="0"/>
                  </a:moveTo>
                  <a:cubicBezTo>
                    <a:pt x="360" y="0"/>
                    <a:pt x="354" y="1"/>
                    <a:pt x="348" y="1"/>
                  </a:cubicBezTo>
                  <a:cubicBezTo>
                    <a:pt x="147" y="19"/>
                    <a:pt x="1" y="311"/>
                    <a:pt x="37" y="677"/>
                  </a:cubicBezTo>
                  <a:cubicBezTo>
                    <a:pt x="54" y="1021"/>
                    <a:pt x="218" y="1300"/>
                    <a:pt x="405" y="1300"/>
                  </a:cubicBezTo>
                  <a:cubicBezTo>
                    <a:pt x="416" y="1300"/>
                    <a:pt x="427" y="1299"/>
                    <a:pt x="439" y="1297"/>
                  </a:cubicBezTo>
                  <a:cubicBezTo>
                    <a:pt x="640" y="1279"/>
                    <a:pt x="786" y="969"/>
                    <a:pt x="767" y="622"/>
                  </a:cubicBezTo>
                  <a:cubicBezTo>
                    <a:pt x="732" y="268"/>
                    <a:pt x="560" y="0"/>
                    <a:pt x="367" y="0"/>
                  </a:cubicBezTo>
                  <a:close/>
                </a:path>
              </a:pathLst>
            </a:custGeom>
            <a:solidFill>
              <a:srgbClr val="2026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4" name="Google Shape;514;p39"/>
            <p:cNvSpPr/>
            <p:nvPr/>
          </p:nvSpPr>
          <p:spPr>
            <a:xfrm>
              <a:off x="2556906" y="2084377"/>
              <a:ext cx="37405" cy="63268"/>
            </a:xfrm>
            <a:custGeom>
              <a:avLst/>
              <a:gdLst/>
              <a:ahLst/>
              <a:cxnLst/>
              <a:rect l="l" t="t" r="r" b="b"/>
              <a:pathLst>
                <a:path w="768" h="1299" extrusionOk="0">
                  <a:moveTo>
                    <a:pt x="367" y="0"/>
                  </a:moveTo>
                  <a:cubicBezTo>
                    <a:pt x="360" y="0"/>
                    <a:pt x="354" y="1"/>
                    <a:pt x="348" y="1"/>
                  </a:cubicBezTo>
                  <a:cubicBezTo>
                    <a:pt x="147" y="20"/>
                    <a:pt x="1" y="312"/>
                    <a:pt x="19" y="677"/>
                  </a:cubicBezTo>
                  <a:cubicBezTo>
                    <a:pt x="55" y="1013"/>
                    <a:pt x="227" y="1298"/>
                    <a:pt x="421" y="1298"/>
                  </a:cubicBezTo>
                  <a:cubicBezTo>
                    <a:pt x="427" y="1298"/>
                    <a:pt x="433" y="1298"/>
                    <a:pt x="439" y="1297"/>
                  </a:cubicBezTo>
                  <a:cubicBezTo>
                    <a:pt x="640" y="1279"/>
                    <a:pt x="768" y="987"/>
                    <a:pt x="749" y="622"/>
                  </a:cubicBezTo>
                  <a:cubicBezTo>
                    <a:pt x="732" y="268"/>
                    <a:pt x="560" y="0"/>
                    <a:pt x="367" y="0"/>
                  </a:cubicBezTo>
                  <a:close/>
                </a:path>
              </a:pathLst>
            </a:custGeom>
            <a:solidFill>
              <a:srgbClr val="2026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 name="Google Shape;515;p39"/>
            <p:cNvSpPr/>
            <p:nvPr/>
          </p:nvSpPr>
          <p:spPr>
            <a:xfrm>
              <a:off x="2591585" y="2181350"/>
              <a:ext cx="49874" cy="44565"/>
            </a:xfrm>
            <a:custGeom>
              <a:avLst/>
              <a:gdLst/>
              <a:ahLst/>
              <a:cxnLst/>
              <a:rect l="l" t="t" r="r" b="b"/>
              <a:pathLst>
                <a:path w="1024" h="915" extrusionOk="0">
                  <a:moveTo>
                    <a:pt x="987" y="0"/>
                  </a:moveTo>
                  <a:cubicBezTo>
                    <a:pt x="439" y="37"/>
                    <a:pt x="1" y="310"/>
                    <a:pt x="37" y="548"/>
                  </a:cubicBezTo>
                  <a:cubicBezTo>
                    <a:pt x="72" y="756"/>
                    <a:pt x="419" y="914"/>
                    <a:pt x="876" y="914"/>
                  </a:cubicBezTo>
                  <a:cubicBezTo>
                    <a:pt x="900" y="914"/>
                    <a:pt x="925" y="914"/>
                    <a:pt x="950" y="913"/>
                  </a:cubicBezTo>
                  <a:cubicBezTo>
                    <a:pt x="987" y="621"/>
                    <a:pt x="1005" y="310"/>
                    <a:pt x="1023" y="0"/>
                  </a:cubicBezTo>
                  <a:close/>
                </a:path>
              </a:pathLst>
            </a:custGeom>
            <a:solidFill>
              <a:srgbClr val="FF666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 name="Google Shape;516;p39"/>
            <p:cNvSpPr/>
            <p:nvPr/>
          </p:nvSpPr>
          <p:spPr>
            <a:xfrm>
              <a:off x="2328426" y="2200638"/>
              <a:ext cx="100527" cy="45296"/>
            </a:xfrm>
            <a:custGeom>
              <a:avLst/>
              <a:gdLst/>
              <a:ahLst/>
              <a:cxnLst/>
              <a:rect l="l" t="t" r="r" b="b"/>
              <a:pathLst>
                <a:path w="2064" h="930" extrusionOk="0">
                  <a:moveTo>
                    <a:pt x="1138" y="1"/>
                  </a:moveTo>
                  <a:cubicBezTo>
                    <a:pt x="1088" y="1"/>
                    <a:pt x="1037" y="2"/>
                    <a:pt x="986" y="6"/>
                  </a:cubicBezTo>
                  <a:cubicBezTo>
                    <a:pt x="420" y="60"/>
                    <a:pt x="0" y="316"/>
                    <a:pt x="19" y="553"/>
                  </a:cubicBezTo>
                  <a:cubicBezTo>
                    <a:pt x="50" y="776"/>
                    <a:pt x="414" y="929"/>
                    <a:pt x="868" y="929"/>
                  </a:cubicBezTo>
                  <a:cubicBezTo>
                    <a:pt x="936" y="929"/>
                    <a:pt x="1006" y="926"/>
                    <a:pt x="1077" y="918"/>
                  </a:cubicBezTo>
                  <a:cubicBezTo>
                    <a:pt x="1643" y="882"/>
                    <a:pt x="2063" y="626"/>
                    <a:pt x="2045" y="371"/>
                  </a:cubicBezTo>
                  <a:cubicBezTo>
                    <a:pt x="2012" y="156"/>
                    <a:pt x="1619" y="1"/>
                    <a:pt x="1138" y="1"/>
                  </a:cubicBezTo>
                  <a:close/>
                </a:path>
              </a:pathLst>
            </a:custGeom>
            <a:solidFill>
              <a:srgbClr val="FF666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 name="Google Shape;517;p39"/>
            <p:cNvSpPr/>
            <p:nvPr/>
          </p:nvSpPr>
          <p:spPr>
            <a:xfrm>
              <a:off x="2474252" y="2079701"/>
              <a:ext cx="70281" cy="214935"/>
            </a:xfrm>
            <a:custGeom>
              <a:avLst/>
              <a:gdLst/>
              <a:ahLst/>
              <a:cxnLst/>
              <a:rect l="l" t="t" r="r" b="b"/>
              <a:pathLst>
                <a:path w="1443" h="4413" extrusionOk="0">
                  <a:moveTo>
                    <a:pt x="499" y="1"/>
                  </a:moveTo>
                  <a:cubicBezTo>
                    <a:pt x="459" y="1"/>
                    <a:pt x="420" y="29"/>
                    <a:pt x="420" y="79"/>
                  </a:cubicBezTo>
                  <a:cubicBezTo>
                    <a:pt x="402" y="1393"/>
                    <a:pt x="785" y="2781"/>
                    <a:pt x="1095" y="4059"/>
                  </a:cubicBezTo>
                  <a:cubicBezTo>
                    <a:pt x="767" y="4113"/>
                    <a:pt x="438" y="4113"/>
                    <a:pt x="110" y="4168"/>
                  </a:cubicBezTo>
                  <a:cubicBezTo>
                    <a:pt x="0" y="4205"/>
                    <a:pt x="0" y="4351"/>
                    <a:pt x="110" y="4387"/>
                  </a:cubicBezTo>
                  <a:cubicBezTo>
                    <a:pt x="238" y="4405"/>
                    <a:pt x="367" y="4413"/>
                    <a:pt x="496" y="4413"/>
                  </a:cubicBezTo>
                  <a:cubicBezTo>
                    <a:pt x="769" y="4413"/>
                    <a:pt x="1042" y="4376"/>
                    <a:pt x="1315" y="4314"/>
                  </a:cubicBezTo>
                  <a:cubicBezTo>
                    <a:pt x="1388" y="4296"/>
                    <a:pt x="1442" y="4223"/>
                    <a:pt x="1442" y="4150"/>
                  </a:cubicBezTo>
                  <a:cubicBezTo>
                    <a:pt x="1278" y="3475"/>
                    <a:pt x="1114" y="2799"/>
                    <a:pt x="986" y="2124"/>
                  </a:cubicBezTo>
                  <a:cubicBezTo>
                    <a:pt x="876" y="1430"/>
                    <a:pt x="749" y="736"/>
                    <a:pt x="584" y="61"/>
                  </a:cubicBezTo>
                  <a:cubicBezTo>
                    <a:pt x="568" y="20"/>
                    <a:pt x="533" y="1"/>
                    <a:pt x="499" y="1"/>
                  </a:cubicBezTo>
                  <a:close/>
                </a:path>
              </a:pathLst>
            </a:custGeom>
            <a:solidFill>
              <a:srgbClr val="2026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8" name="Google Shape;518;p39"/>
            <p:cNvSpPr/>
            <p:nvPr/>
          </p:nvSpPr>
          <p:spPr>
            <a:xfrm>
              <a:off x="2091910" y="2114623"/>
              <a:ext cx="80753" cy="129994"/>
            </a:xfrm>
            <a:custGeom>
              <a:avLst/>
              <a:gdLst/>
              <a:ahLst/>
              <a:cxnLst/>
              <a:rect l="l" t="t" r="r" b="b"/>
              <a:pathLst>
                <a:path w="1658" h="2669" extrusionOk="0">
                  <a:moveTo>
                    <a:pt x="1193" y="1"/>
                  </a:moveTo>
                  <a:cubicBezTo>
                    <a:pt x="955" y="1"/>
                    <a:pt x="688" y="180"/>
                    <a:pt x="512" y="330"/>
                  </a:cubicBezTo>
                  <a:cubicBezTo>
                    <a:pt x="183" y="622"/>
                    <a:pt x="0" y="1060"/>
                    <a:pt x="55" y="1516"/>
                  </a:cubicBezTo>
                  <a:cubicBezTo>
                    <a:pt x="92" y="1954"/>
                    <a:pt x="329" y="2338"/>
                    <a:pt x="712" y="2538"/>
                  </a:cubicBezTo>
                  <a:cubicBezTo>
                    <a:pt x="856" y="2610"/>
                    <a:pt x="1039" y="2669"/>
                    <a:pt x="1207" y="2669"/>
                  </a:cubicBezTo>
                  <a:cubicBezTo>
                    <a:pt x="1382" y="2669"/>
                    <a:pt x="1542" y="2606"/>
                    <a:pt x="1625" y="2429"/>
                  </a:cubicBezTo>
                  <a:cubicBezTo>
                    <a:pt x="1658" y="2364"/>
                    <a:pt x="1632" y="2298"/>
                    <a:pt x="1574" y="2298"/>
                  </a:cubicBezTo>
                  <a:cubicBezTo>
                    <a:pt x="1567" y="2298"/>
                    <a:pt x="1560" y="2299"/>
                    <a:pt x="1552" y="2301"/>
                  </a:cubicBezTo>
                  <a:cubicBezTo>
                    <a:pt x="1508" y="2299"/>
                    <a:pt x="1465" y="2298"/>
                    <a:pt x="1424" y="2298"/>
                  </a:cubicBezTo>
                  <a:cubicBezTo>
                    <a:pt x="1370" y="2298"/>
                    <a:pt x="1318" y="2299"/>
                    <a:pt x="1268" y="2299"/>
                  </a:cubicBezTo>
                  <a:cubicBezTo>
                    <a:pt x="1092" y="2299"/>
                    <a:pt x="938" y="2283"/>
                    <a:pt x="767" y="2137"/>
                  </a:cubicBezTo>
                  <a:cubicBezTo>
                    <a:pt x="475" y="1900"/>
                    <a:pt x="347" y="1516"/>
                    <a:pt x="420" y="1133"/>
                  </a:cubicBezTo>
                  <a:cubicBezTo>
                    <a:pt x="475" y="841"/>
                    <a:pt x="658" y="603"/>
                    <a:pt x="895" y="439"/>
                  </a:cubicBezTo>
                  <a:cubicBezTo>
                    <a:pt x="1078" y="330"/>
                    <a:pt x="1278" y="311"/>
                    <a:pt x="1424" y="147"/>
                  </a:cubicBezTo>
                  <a:cubicBezTo>
                    <a:pt x="1443" y="129"/>
                    <a:pt x="1443" y="92"/>
                    <a:pt x="1424" y="74"/>
                  </a:cubicBezTo>
                  <a:cubicBezTo>
                    <a:pt x="1354" y="22"/>
                    <a:pt x="1275" y="1"/>
                    <a:pt x="1193" y="1"/>
                  </a:cubicBezTo>
                  <a:close/>
                </a:path>
              </a:pathLst>
            </a:custGeom>
            <a:solidFill>
              <a:srgbClr val="2026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9" name="Google Shape;519;p39"/>
            <p:cNvSpPr/>
            <p:nvPr/>
          </p:nvSpPr>
          <p:spPr>
            <a:xfrm>
              <a:off x="2411714" y="2340180"/>
              <a:ext cx="78659" cy="28979"/>
            </a:xfrm>
            <a:custGeom>
              <a:avLst/>
              <a:gdLst/>
              <a:ahLst/>
              <a:cxnLst/>
              <a:rect l="l" t="t" r="r" b="b"/>
              <a:pathLst>
                <a:path w="1615" h="595" extrusionOk="0">
                  <a:moveTo>
                    <a:pt x="247" y="1"/>
                  </a:moveTo>
                  <a:cubicBezTo>
                    <a:pt x="92" y="1"/>
                    <a:pt x="0" y="227"/>
                    <a:pt x="171" y="335"/>
                  </a:cubicBezTo>
                  <a:cubicBezTo>
                    <a:pt x="423" y="500"/>
                    <a:pt x="720" y="594"/>
                    <a:pt x="1018" y="594"/>
                  </a:cubicBezTo>
                  <a:cubicBezTo>
                    <a:pt x="1150" y="594"/>
                    <a:pt x="1283" y="575"/>
                    <a:pt x="1412" y="536"/>
                  </a:cubicBezTo>
                  <a:cubicBezTo>
                    <a:pt x="1614" y="469"/>
                    <a:pt x="1552" y="183"/>
                    <a:pt x="1368" y="183"/>
                  </a:cubicBezTo>
                  <a:cubicBezTo>
                    <a:pt x="1353" y="183"/>
                    <a:pt x="1337" y="185"/>
                    <a:pt x="1321" y="189"/>
                  </a:cubicBezTo>
                  <a:cubicBezTo>
                    <a:pt x="1222" y="210"/>
                    <a:pt x="1122" y="221"/>
                    <a:pt x="1025" y="221"/>
                  </a:cubicBezTo>
                  <a:cubicBezTo>
                    <a:pt x="780" y="221"/>
                    <a:pt x="544" y="155"/>
                    <a:pt x="335" y="25"/>
                  </a:cubicBezTo>
                  <a:cubicBezTo>
                    <a:pt x="304" y="8"/>
                    <a:pt x="274" y="1"/>
                    <a:pt x="247" y="1"/>
                  </a:cubicBezTo>
                  <a:close/>
                </a:path>
              </a:pathLst>
            </a:custGeom>
            <a:solidFill>
              <a:srgbClr val="2026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0" name="Google Shape;520;p39"/>
            <p:cNvSpPr/>
            <p:nvPr/>
          </p:nvSpPr>
          <p:spPr>
            <a:xfrm>
              <a:off x="1602901" y="3597131"/>
              <a:ext cx="894613" cy="224189"/>
            </a:xfrm>
            <a:custGeom>
              <a:avLst/>
              <a:gdLst/>
              <a:ahLst/>
              <a:cxnLst/>
              <a:rect l="l" t="t" r="r" b="b"/>
              <a:pathLst>
                <a:path w="18368" h="4603" extrusionOk="0">
                  <a:moveTo>
                    <a:pt x="2770" y="1"/>
                  </a:moveTo>
                  <a:cubicBezTo>
                    <a:pt x="2463" y="1"/>
                    <a:pt x="2158" y="24"/>
                    <a:pt x="1862" y="67"/>
                  </a:cubicBezTo>
                  <a:cubicBezTo>
                    <a:pt x="1223" y="177"/>
                    <a:pt x="493" y="359"/>
                    <a:pt x="0" y="797"/>
                  </a:cubicBezTo>
                  <a:cubicBezTo>
                    <a:pt x="0" y="797"/>
                    <a:pt x="0" y="834"/>
                    <a:pt x="18" y="834"/>
                  </a:cubicBezTo>
                  <a:cubicBezTo>
                    <a:pt x="767" y="670"/>
                    <a:pt x="1424" y="341"/>
                    <a:pt x="2191" y="268"/>
                  </a:cubicBezTo>
                  <a:cubicBezTo>
                    <a:pt x="2347" y="256"/>
                    <a:pt x="2504" y="250"/>
                    <a:pt x="2660" y="250"/>
                  </a:cubicBezTo>
                  <a:cubicBezTo>
                    <a:pt x="3233" y="250"/>
                    <a:pt x="3804" y="329"/>
                    <a:pt x="4363" y="487"/>
                  </a:cubicBezTo>
                  <a:cubicBezTo>
                    <a:pt x="5915" y="889"/>
                    <a:pt x="7430" y="1400"/>
                    <a:pt x="8963" y="1856"/>
                  </a:cubicBezTo>
                  <a:lnTo>
                    <a:pt x="18146" y="4594"/>
                  </a:lnTo>
                  <a:cubicBezTo>
                    <a:pt x="18161" y="4600"/>
                    <a:pt x="18176" y="4602"/>
                    <a:pt x="18190" y="4602"/>
                  </a:cubicBezTo>
                  <a:cubicBezTo>
                    <a:pt x="18322" y="4602"/>
                    <a:pt x="18367" y="4388"/>
                    <a:pt x="18219" y="4339"/>
                  </a:cubicBezTo>
                  <a:lnTo>
                    <a:pt x="8525" y="1436"/>
                  </a:lnTo>
                  <a:cubicBezTo>
                    <a:pt x="6974" y="962"/>
                    <a:pt x="5385" y="359"/>
                    <a:pt x="3779" y="85"/>
                  </a:cubicBezTo>
                  <a:cubicBezTo>
                    <a:pt x="3445" y="28"/>
                    <a:pt x="3106" y="1"/>
                    <a:pt x="2770" y="1"/>
                  </a:cubicBezTo>
                  <a:close/>
                </a:path>
              </a:pathLst>
            </a:custGeom>
            <a:solidFill>
              <a:srgbClr val="2026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1" name="Google Shape;521;p39"/>
            <p:cNvSpPr/>
            <p:nvPr/>
          </p:nvSpPr>
          <p:spPr>
            <a:xfrm>
              <a:off x="2629819" y="3549935"/>
              <a:ext cx="468980" cy="49825"/>
            </a:xfrm>
            <a:custGeom>
              <a:avLst/>
              <a:gdLst/>
              <a:ahLst/>
              <a:cxnLst/>
              <a:rect l="l" t="t" r="r" b="b"/>
              <a:pathLst>
                <a:path w="9629" h="1023" extrusionOk="0">
                  <a:moveTo>
                    <a:pt x="1708" y="0"/>
                  </a:moveTo>
                  <a:cubicBezTo>
                    <a:pt x="1134" y="0"/>
                    <a:pt x="562" y="41"/>
                    <a:pt x="1" y="123"/>
                  </a:cubicBezTo>
                  <a:cubicBezTo>
                    <a:pt x="1" y="142"/>
                    <a:pt x="1" y="142"/>
                    <a:pt x="1" y="160"/>
                  </a:cubicBezTo>
                  <a:cubicBezTo>
                    <a:pt x="636" y="220"/>
                    <a:pt x="1259" y="256"/>
                    <a:pt x="1889" y="256"/>
                  </a:cubicBezTo>
                  <a:cubicBezTo>
                    <a:pt x="2020" y="256"/>
                    <a:pt x="2151" y="254"/>
                    <a:pt x="2283" y="251"/>
                  </a:cubicBezTo>
                  <a:cubicBezTo>
                    <a:pt x="3049" y="270"/>
                    <a:pt x="3798" y="306"/>
                    <a:pt x="4565" y="361"/>
                  </a:cubicBezTo>
                  <a:cubicBezTo>
                    <a:pt x="6189" y="489"/>
                    <a:pt x="7814" y="708"/>
                    <a:pt x="9420" y="1018"/>
                  </a:cubicBezTo>
                  <a:cubicBezTo>
                    <a:pt x="9432" y="1021"/>
                    <a:pt x="9442" y="1022"/>
                    <a:pt x="9453" y="1022"/>
                  </a:cubicBezTo>
                  <a:cubicBezTo>
                    <a:pt x="9576" y="1022"/>
                    <a:pt x="9628" y="833"/>
                    <a:pt x="9493" y="799"/>
                  </a:cubicBezTo>
                  <a:cubicBezTo>
                    <a:pt x="7924" y="489"/>
                    <a:pt x="6335" y="270"/>
                    <a:pt x="4747" y="142"/>
                  </a:cubicBezTo>
                  <a:cubicBezTo>
                    <a:pt x="3926" y="87"/>
                    <a:pt x="3104" y="32"/>
                    <a:pt x="2283" y="14"/>
                  </a:cubicBezTo>
                  <a:cubicBezTo>
                    <a:pt x="2091" y="5"/>
                    <a:pt x="1899" y="0"/>
                    <a:pt x="1708" y="0"/>
                  </a:cubicBezTo>
                  <a:close/>
                </a:path>
              </a:pathLst>
            </a:custGeom>
            <a:solidFill>
              <a:srgbClr val="2026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2" name="Google Shape;522;p39"/>
            <p:cNvSpPr/>
            <p:nvPr/>
          </p:nvSpPr>
          <p:spPr>
            <a:xfrm>
              <a:off x="1763388" y="2853977"/>
              <a:ext cx="150742" cy="756437"/>
            </a:xfrm>
            <a:custGeom>
              <a:avLst/>
              <a:gdLst/>
              <a:ahLst/>
              <a:cxnLst/>
              <a:rect l="l" t="t" r="r" b="b"/>
              <a:pathLst>
                <a:path w="3095" h="15531" extrusionOk="0">
                  <a:moveTo>
                    <a:pt x="1505" y="0"/>
                  </a:moveTo>
                  <a:cubicBezTo>
                    <a:pt x="1456" y="0"/>
                    <a:pt x="1420" y="60"/>
                    <a:pt x="1433" y="100"/>
                  </a:cubicBezTo>
                  <a:cubicBezTo>
                    <a:pt x="2620" y="2729"/>
                    <a:pt x="1634" y="5267"/>
                    <a:pt x="1105" y="7932"/>
                  </a:cubicBezTo>
                  <a:cubicBezTo>
                    <a:pt x="612" y="10396"/>
                    <a:pt x="247" y="12879"/>
                    <a:pt x="9" y="15380"/>
                  </a:cubicBezTo>
                  <a:cubicBezTo>
                    <a:pt x="0" y="15480"/>
                    <a:pt x="78" y="15531"/>
                    <a:pt x="160" y="15531"/>
                  </a:cubicBezTo>
                  <a:cubicBezTo>
                    <a:pt x="242" y="15531"/>
                    <a:pt x="329" y="15480"/>
                    <a:pt x="338" y="15380"/>
                  </a:cubicBezTo>
                  <a:cubicBezTo>
                    <a:pt x="594" y="12368"/>
                    <a:pt x="1086" y="9374"/>
                    <a:pt x="1780" y="6417"/>
                  </a:cubicBezTo>
                  <a:cubicBezTo>
                    <a:pt x="2255" y="4463"/>
                    <a:pt x="3094" y="1762"/>
                    <a:pt x="1561" y="27"/>
                  </a:cubicBezTo>
                  <a:cubicBezTo>
                    <a:pt x="1542" y="8"/>
                    <a:pt x="1522" y="0"/>
                    <a:pt x="150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3" name="Google Shape;523;p39"/>
            <p:cNvSpPr/>
            <p:nvPr/>
          </p:nvSpPr>
          <p:spPr>
            <a:xfrm>
              <a:off x="1711370" y="2765138"/>
              <a:ext cx="67603" cy="25278"/>
            </a:xfrm>
            <a:custGeom>
              <a:avLst/>
              <a:gdLst/>
              <a:ahLst/>
              <a:cxnLst/>
              <a:rect l="l" t="t" r="r" b="b"/>
              <a:pathLst>
                <a:path w="1388" h="519" extrusionOk="0">
                  <a:moveTo>
                    <a:pt x="525" y="0"/>
                  </a:moveTo>
                  <a:cubicBezTo>
                    <a:pt x="374" y="0"/>
                    <a:pt x="223" y="33"/>
                    <a:pt x="92" y="99"/>
                  </a:cubicBezTo>
                  <a:cubicBezTo>
                    <a:pt x="0" y="135"/>
                    <a:pt x="55" y="263"/>
                    <a:pt x="128" y="263"/>
                  </a:cubicBezTo>
                  <a:cubicBezTo>
                    <a:pt x="347" y="263"/>
                    <a:pt x="566" y="300"/>
                    <a:pt x="767" y="336"/>
                  </a:cubicBezTo>
                  <a:cubicBezTo>
                    <a:pt x="950" y="391"/>
                    <a:pt x="1114" y="519"/>
                    <a:pt x="1296" y="519"/>
                  </a:cubicBezTo>
                  <a:cubicBezTo>
                    <a:pt x="1351" y="519"/>
                    <a:pt x="1388" y="464"/>
                    <a:pt x="1388" y="409"/>
                  </a:cubicBezTo>
                  <a:cubicBezTo>
                    <a:pt x="1315" y="190"/>
                    <a:pt x="1023" y="99"/>
                    <a:pt x="822" y="44"/>
                  </a:cubicBezTo>
                  <a:cubicBezTo>
                    <a:pt x="727" y="15"/>
                    <a:pt x="626" y="0"/>
                    <a:pt x="52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4" name="Google Shape;524;p39"/>
            <p:cNvSpPr/>
            <p:nvPr/>
          </p:nvSpPr>
          <p:spPr>
            <a:xfrm>
              <a:off x="2813002" y="2751159"/>
              <a:ext cx="48949" cy="34094"/>
            </a:xfrm>
            <a:custGeom>
              <a:avLst/>
              <a:gdLst/>
              <a:ahLst/>
              <a:cxnLst/>
              <a:rect l="l" t="t" r="r" b="b"/>
              <a:pathLst>
                <a:path w="1005" h="700" extrusionOk="0">
                  <a:moveTo>
                    <a:pt x="737" y="1"/>
                  </a:moveTo>
                  <a:cubicBezTo>
                    <a:pt x="601" y="1"/>
                    <a:pt x="452" y="67"/>
                    <a:pt x="347" y="149"/>
                  </a:cubicBezTo>
                  <a:cubicBezTo>
                    <a:pt x="183" y="258"/>
                    <a:pt x="0" y="404"/>
                    <a:pt x="0" y="605"/>
                  </a:cubicBezTo>
                  <a:cubicBezTo>
                    <a:pt x="0" y="652"/>
                    <a:pt x="41" y="700"/>
                    <a:pt x="100" y="700"/>
                  </a:cubicBezTo>
                  <a:cubicBezTo>
                    <a:pt x="109" y="700"/>
                    <a:pt x="118" y="699"/>
                    <a:pt x="128" y="696"/>
                  </a:cubicBezTo>
                  <a:cubicBezTo>
                    <a:pt x="274" y="642"/>
                    <a:pt x="384" y="514"/>
                    <a:pt x="530" y="459"/>
                  </a:cubicBezTo>
                  <a:cubicBezTo>
                    <a:pt x="694" y="386"/>
                    <a:pt x="877" y="368"/>
                    <a:pt x="968" y="240"/>
                  </a:cubicBezTo>
                  <a:cubicBezTo>
                    <a:pt x="1004" y="185"/>
                    <a:pt x="986" y="112"/>
                    <a:pt x="950" y="76"/>
                  </a:cubicBezTo>
                  <a:cubicBezTo>
                    <a:pt x="890" y="23"/>
                    <a:pt x="816" y="1"/>
                    <a:pt x="73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5" name="Google Shape;525;p39"/>
            <p:cNvSpPr/>
            <p:nvPr/>
          </p:nvSpPr>
          <p:spPr>
            <a:xfrm>
              <a:off x="1395706" y="3346978"/>
              <a:ext cx="401086" cy="124198"/>
            </a:xfrm>
            <a:custGeom>
              <a:avLst/>
              <a:gdLst/>
              <a:ahLst/>
              <a:cxnLst/>
              <a:rect l="l" t="t" r="r" b="b"/>
              <a:pathLst>
                <a:path w="8235" h="2550" extrusionOk="0">
                  <a:moveTo>
                    <a:pt x="110" y="1"/>
                  </a:moveTo>
                  <a:cubicBezTo>
                    <a:pt x="19" y="1"/>
                    <a:pt x="1" y="147"/>
                    <a:pt x="92" y="183"/>
                  </a:cubicBezTo>
                  <a:cubicBezTo>
                    <a:pt x="713" y="439"/>
                    <a:pt x="1425" y="548"/>
                    <a:pt x="2082" y="731"/>
                  </a:cubicBezTo>
                  <a:cubicBezTo>
                    <a:pt x="2721" y="913"/>
                    <a:pt x="3396" y="1096"/>
                    <a:pt x="4072" y="1278"/>
                  </a:cubicBezTo>
                  <a:cubicBezTo>
                    <a:pt x="5386" y="1680"/>
                    <a:pt x="6700" y="2100"/>
                    <a:pt x="8015" y="2538"/>
                  </a:cubicBezTo>
                  <a:cubicBezTo>
                    <a:pt x="8032" y="2546"/>
                    <a:pt x="8048" y="2549"/>
                    <a:pt x="8063" y="2549"/>
                  </a:cubicBezTo>
                  <a:cubicBezTo>
                    <a:pt x="8192" y="2549"/>
                    <a:pt x="8235" y="2295"/>
                    <a:pt x="8088" y="2246"/>
                  </a:cubicBezTo>
                  <a:cubicBezTo>
                    <a:pt x="6755" y="1771"/>
                    <a:pt x="5404" y="1351"/>
                    <a:pt x="4053" y="950"/>
                  </a:cubicBezTo>
                  <a:cubicBezTo>
                    <a:pt x="3378" y="767"/>
                    <a:pt x="2721" y="585"/>
                    <a:pt x="2045" y="420"/>
                  </a:cubicBezTo>
                  <a:cubicBezTo>
                    <a:pt x="1388" y="256"/>
                    <a:pt x="749" y="37"/>
                    <a:pt x="11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526" name="Google Shape;526;p39"/>
          <p:cNvPicPr preferRelativeResize="0"/>
          <p:nvPr/>
        </p:nvPicPr>
        <p:blipFill rotWithShape="1">
          <a:blip r:embed="rId3">
            <a:alphaModFix/>
          </a:blip>
          <a:srcRect t="17456" b="16519"/>
          <a:stretch/>
        </p:blipFill>
        <p:spPr>
          <a:xfrm>
            <a:off x="714175" y="1038750"/>
            <a:ext cx="3854900" cy="3395901"/>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530"/>
        <p:cNvGrpSpPr/>
        <p:nvPr/>
      </p:nvGrpSpPr>
      <p:grpSpPr>
        <a:xfrm>
          <a:off x="0" y="0"/>
          <a:ext cx="0" cy="0"/>
          <a:chOff x="0" y="0"/>
          <a:chExt cx="0" cy="0"/>
        </a:xfrm>
      </p:grpSpPr>
      <p:sp>
        <p:nvSpPr>
          <p:cNvPr id="531" name="Google Shape;531;p40"/>
          <p:cNvSpPr txBox="1">
            <a:spLocks noGrp="1"/>
          </p:cNvSpPr>
          <p:nvPr>
            <p:ph type="title"/>
          </p:nvPr>
        </p:nvSpPr>
        <p:spPr>
          <a:xfrm>
            <a:off x="4198475" y="905873"/>
            <a:ext cx="4239900" cy="6843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b="1" u="sng"/>
              <a:t>Treasurer</a:t>
            </a:r>
            <a:endParaRPr b="1" u="sng"/>
          </a:p>
        </p:txBody>
      </p:sp>
      <p:sp>
        <p:nvSpPr>
          <p:cNvPr id="532" name="Google Shape;532;p40"/>
          <p:cNvSpPr txBox="1">
            <a:spLocks noGrp="1"/>
          </p:cNvSpPr>
          <p:nvPr>
            <p:ph type="subTitle" idx="1"/>
          </p:nvPr>
        </p:nvSpPr>
        <p:spPr>
          <a:xfrm>
            <a:off x="4198475" y="1759200"/>
            <a:ext cx="4239900" cy="2633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600" b="1"/>
              <a:t>Jasmine Dhaliwal</a:t>
            </a:r>
            <a:endParaRPr sz="1600" b="1"/>
          </a:p>
          <a:p>
            <a:pPr marL="0" lvl="0" indent="0" algn="l" rtl="0">
              <a:spcBef>
                <a:spcPts val="0"/>
              </a:spcBef>
              <a:spcAft>
                <a:spcPts val="0"/>
              </a:spcAft>
              <a:buNone/>
            </a:pPr>
            <a:r>
              <a:rPr lang="en"/>
              <a:t>Track: </a:t>
            </a:r>
            <a:r>
              <a:rPr lang="en" i="1"/>
              <a:t>Neural, Cognitive, &amp; Rehabilitation Engineering</a:t>
            </a:r>
            <a:endParaRPr i="1"/>
          </a:p>
          <a:p>
            <a:pPr marL="0" lvl="0" indent="0" algn="l" rtl="0">
              <a:spcBef>
                <a:spcPts val="0"/>
              </a:spcBef>
              <a:spcAft>
                <a:spcPts val="0"/>
              </a:spcAft>
              <a:buNone/>
            </a:pPr>
            <a:r>
              <a:rPr lang="en"/>
              <a:t>Year: </a:t>
            </a:r>
            <a:r>
              <a:rPr lang="en" i="1"/>
              <a:t>Super Senior</a:t>
            </a:r>
            <a:endParaRPr i="1"/>
          </a:p>
          <a:p>
            <a:pPr marL="0" lvl="0" indent="0" algn="l" rtl="0">
              <a:spcBef>
                <a:spcPts val="0"/>
              </a:spcBef>
              <a:spcAft>
                <a:spcPts val="0"/>
              </a:spcAft>
              <a:buNone/>
            </a:pPr>
            <a:endParaRPr/>
          </a:p>
          <a:p>
            <a:pPr marL="0" lvl="0" indent="0" algn="l" rtl="0">
              <a:spcBef>
                <a:spcPts val="0"/>
              </a:spcBef>
              <a:spcAft>
                <a:spcPts val="0"/>
              </a:spcAft>
              <a:buNone/>
            </a:pPr>
            <a:r>
              <a:rPr lang="en" u="sng">
                <a:solidFill>
                  <a:schemeClr val="lt2"/>
                </a:solidFill>
              </a:rPr>
              <a:t>Fun Facts About Me: </a:t>
            </a:r>
            <a:endParaRPr u="sng">
              <a:solidFill>
                <a:schemeClr val="lt2"/>
              </a:solidFill>
            </a:endParaRPr>
          </a:p>
          <a:p>
            <a:pPr marL="457200" lvl="0" indent="-317500" algn="l" rtl="0">
              <a:spcBef>
                <a:spcPts val="0"/>
              </a:spcBef>
              <a:spcAft>
                <a:spcPts val="0"/>
              </a:spcAft>
              <a:buSzPts val="1400"/>
              <a:buChar char="★"/>
            </a:pPr>
            <a:r>
              <a:rPr lang="en"/>
              <a:t>I own 2 birds</a:t>
            </a:r>
            <a:endParaRPr/>
          </a:p>
          <a:p>
            <a:pPr marL="457200" lvl="0" indent="-317500" algn="l" rtl="0">
              <a:spcBef>
                <a:spcPts val="0"/>
              </a:spcBef>
              <a:spcAft>
                <a:spcPts val="0"/>
              </a:spcAft>
              <a:buSzPts val="1400"/>
              <a:buChar char="★"/>
            </a:pPr>
            <a:r>
              <a:rPr lang="en"/>
              <a:t>I’m an older sister</a:t>
            </a:r>
            <a:endParaRPr/>
          </a:p>
          <a:p>
            <a:pPr marL="457200" lvl="0" indent="-317500" algn="l" rtl="0">
              <a:spcBef>
                <a:spcPts val="0"/>
              </a:spcBef>
              <a:spcAft>
                <a:spcPts val="0"/>
              </a:spcAft>
              <a:buSzPts val="1400"/>
              <a:buChar char="★"/>
            </a:pPr>
            <a:r>
              <a:rPr lang="en"/>
              <a:t>I like playing Assassin’s Creed</a:t>
            </a:r>
            <a:endParaRPr/>
          </a:p>
          <a:p>
            <a:pPr marL="457200" lvl="0" indent="-317500" algn="l" rtl="0">
              <a:spcBef>
                <a:spcPts val="0"/>
              </a:spcBef>
              <a:spcAft>
                <a:spcPts val="0"/>
              </a:spcAft>
              <a:buSzPts val="1400"/>
              <a:buChar char="★"/>
            </a:pPr>
            <a:r>
              <a:rPr lang="en"/>
              <a:t>I can roller skate backwards</a:t>
            </a:r>
            <a:endParaRPr/>
          </a:p>
          <a:p>
            <a:pPr marL="457200" lvl="0" indent="-317500" algn="l" rtl="0">
              <a:spcBef>
                <a:spcPts val="0"/>
              </a:spcBef>
              <a:spcAft>
                <a:spcPts val="0"/>
              </a:spcAft>
              <a:buSzPts val="1400"/>
              <a:buChar char="★"/>
            </a:pPr>
            <a:r>
              <a:rPr lang="en"/>
              <a:t>I love learning about different languages, cultures, customs, etc.</a:t>
            </a:r>
            <a:endParaRPr/>
          </a:p>
          <a:p>
            <a:pPr marL="0" lvl="0" indent="0" algn="l" rtl="0">
              <a:spcBef>
                <a:spcPts val="0"/>
              </a:spcBef>
              <a:spcAft>
                <a:spcPts val="0"/>
              </a:spcAft>
              <a:buNone/>
            </a:pPr>
            <a:endParaRPr/>
          </a:p>
        </p:txBody>
      </p:sp>
      <p:pic>
        <p:nvPicPr>
          <p:cNvPr id="533" name="Google Shape;533;p40"/>
          <p:cNvPicPr preferRelativeResize="0"/>
          <p:nvPr/>
        </p:nvPicPr>
        <p:blipFill rotWithShape="1">
          <a:blip r:embed="rId3">
            <a:alphaModFix/>
          </a:blip>
          <a:srcRect l="23310" t="26517" r="29984" b="28771"/>
          <a:stretch/>
        </p:blipFill>
        <p:spPr>
          <a:xfrm>
            <a:off x="1092375" y="971753"/>
            <a:ext cx="2709199" cy="3885102"/>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537"/>
        <p:cNvGrpSpPr/>
        <p:nvPr/>
      </p:nvGrpSpPr>
      <p:grpSpPr>
        <a:xfrm>
          <a:off x="0" y="0"/>
          <a:ext cx="0" cy="0"/>
          <a:chOff x="0" y="0"/>
          <a:chExt cx="0" cy="0"/>
        </a:xfrm>
      </p:grpSpPr>
      <p:sp>
        <p:nvSpPr>
          <p:cNvPr id="538" name="Google Shape;538;p41"/>
          <p:cNvSpPr txBox="1">
            <a:spLocks noGrp="1"/>
          </p:cNvSpPr>
          <p:nvPr>
            <p:ph type="title"/>
          </p:nvPr>
        </p:nvSpPr>
        <p:spPr>
          <a:xfrm>
            <a:off x="4199775" y="837000"/>
            <a:ext cx="2111400" cy="848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b="1" u="sng"/>
              <a:t>Secretary</a:t>
            </a:r>
            <a:endParaRPr b="1" u="sng"/>
          </a:p>
        </p:txBody>
      </p:sp>
      <p:sp>
        <p:nvSpPr>
          <p:cNvPr id="539" name="Google Shape;539;p41"/>
          <p:cNvSpPr txBox="1">
            <a:spLocks noGrp="1"/>
          </p:cNvSpPr>
          <p:nvPr>
            <p:ph type="subTitle" idx="1"/>
          </p:nvPr>
        </p:nvSpPr>
        <p:spPr>
          <a:xfrm>
            <a:off x="4199775" y="1685700"/>
            <a:ext cx="3422400" cy="2560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a:t>Bonny Le </a:t>
            </a:r>
            <a:endParaRPr b="1"/>
          </a:p>
          <a:p>
            <a:pPr marL="0" lvl="0" indent="0" algn="l" rtl="0">
              <a:spcBef>
                <a:spcPts val="0"/>
              </a:spcBef>
              <a:spcAft>
                <a:spcPts val="0"/>
              </a:spcAft>
              <a:buNone/>
            </a:pPr>
            <a:r>
              <a:rPr lang="en"/>
              <a:t>Track: Undecided</a:t>
            </a:r>
            <a:endParaRPr/>
          </a:p>
          <a:p>
            <a:pPr marL="0" lvl="0" indent="0" algn="l" rtl="0">
              <a:spcBef>
                <a:spcPts val="0"/>
              </a:spcBef>
              <a:spcAft>
                <a:spcPts val="0"/>
              </a:spcAft>
              <a:buNone/>
            </a:pPr>
            <a:r>
              <a:rPr lang="en"/>
              <a:t>Year: </a:t>
            </a:r>
            <a:r>
              <a:rPr lang="en" i="1"/>
              <a:t>Sophomore </a:t>
            </a:r>
            <a:endParaRPr i="1"/>
          </a:p>
          <a:p>
            <a:pPr marL="0" lvl="0" indent="0" algn="l" rtl="0">
              <a:spcBef>
                <a:spcPts val="0"/>
              </a:spcBef>
              <a:spcAft>
                <a:spcPts val="0"/>
              </a:spcAft>
              <a:buNone/>
            </a:pPr>
            <a:endParaRPr/>
          </a:p>
          <a:p>
            <a:pPr marL="0" lvl="0" indent="0" algn="l" rtl="0">
              <a:spcBef>
                <a:spcPts val="0"/>
              </a:spcBef>
              <a:spcAft>
                <a:spcPts val="0"/>
              </a:spcAft>
              <a:buNone/>
            </a:pPr>
            <a:r>
              <a:rPr lang="en" u="sng">
                <a:solidFill>
                  <a:schemeClr val="lt2"/>
                </a:solidFill>
              </a:rPr>
              <a:t>Fun Facts About Me:</a:t>
            </a:r>
            <a:endParaRPr/>
          </a:p>
          <a:p>
            <a:pPr marL="457200" lvl="0" indent="-317500" algn="l" rtl="0">
              <a:spcBef>
                <a:spcPts val="0"/>
              </a:spcBef>
              <a:spcAft>
                <a:spcPts val="0"/>
              </a:spcAft>
              <a:buSzPts val="1400"/>
              <a:buChar char="★"/>
            </a:pPr>
            <a:r>
              <a:rPr lang="en"/>
              <a:t>I love to boulder (aka rock climbing without the rope)</a:t>
            </a:r>
            <a:endParaRPr/>
          </a:p>
          <a:p>
            <a:pPr marL="457200" lvl="0" indent="-317500" algn="l" rtl="0">
              <a:spcBef>
                <a:spcPts val="0"/>
              </a:spcBef>
              <a:spcAft>
                <a:spcPts val="0"/>
              </a:spcAft>
              <a:buSzPts val="1400"/>
              <a:buChar char="★"/>
            </a:pPr>
            <a:r>
              <a:rPr lang="en"/>
              <a:t>I sleep ALOT ALOT</a:t>
            </a:r>
            <a:endParaRPr/>
          </a:p>
          <a:p>
            <a:pPr marL="457200" lvl="0" indent="-317500" algn="l" rtl="0">
              <a:spcBef>
                <a:spcPts val="0"/>
              </a:spcBef>
              <a:spcAft>
                <a:spcPts val="0"/>
              </a:spcAft>
              <a:buSzPts val="1400"/>
              <a:buChar char="★"/>
            </a:pPr>
            <a:r>
              <a:rPr lang="en"/>
              <a:t>I  am interning for Legacy this year as a Health Advocate</a:t>
            </a:r>
            <a:endParaRPr/>
          </a:p>
          <a:p>
            <a:pPr marL="457200" lvl="0" indent="0" algn="ctr" rtl="0">
              <a:spcBef>
                <a:spcPts val="0"/>
              </a:spcBef>
              <a:spcAft>
                <a:spcPts val="0"/>
              </a:spcAft>
              <a:buNone/>
            </a:pPr>
            <a:endParaRPr/>
          </a:p>
        </p:txBody>
      </p:sp>
      <p:pic>
        <p:nvPicPr>
          <p:cNvPr id="540" name="Google Shape;540;p41"/>
          <p:cNvPicPr preferRelativeResize="0"/>
          <p:nvPr/>
        </p:nvPicPr>
        <p:blipFill>
          <a:blip r:embed="rId3">
            <a:alphaModFix/>
          </a:blip>
          <a:stretch>
            <a:fillRect/>
          </a:stretch>
        </p:blipFill>
        <p:spPr>
          <a:xfrm>
            <a:off x="876076" y="837000"/>
            <a:ext cx="2734401" cy="4091474"/>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544"/>
        <p:cNvGrpSpPr/>
        <p:nvPr/>
      </p:nvGrpSpPr>
      <p:grpSpPr>
        <a:xfrm>
          <a:off x="0" y="0"/>
          <a:ext cx="0" cy="0"/>
          <a:chOff x="0" y="0"/>
          <a:chExt cx="0" cy="0"/>
        </a:xfrm>
      </p:grpSpPr>
      <p:sp>
        <p:nvSpPr>
          <p:cNvPr id="545" name="Google Shape;545;p42"/>
          <p:cNvSpPr txBox="1">
            <a:spLocks noGrp="1"/>
          </p:cNvSpPr>
          <p:nvPr>
            <p:ph type="title"/>
          </p:nvPr>
        </p:nvSpPr>
        <p:spPr>
          <a:xfrm>
            <a:off x="4189800" y="941313"/>
            <a:ext cx="4239900" cy="8487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b="1" u="sng"/>
              <a:t>Webmaster</a:t>
            </a:r>
            <a:endParaRPr b="1" u="sng"/>
          </a:p>
        </p:txBody>
      </p:sp>
      <p:sp>
        <p:nvSpPr>
          <p:cNvPr id="546" name="Google Shape;546;p42"/>
          <p:cNvSpPr txBox="1">
            <a:spLocks noGrp="1"/>
          </p:cNvSpPr>
          <p:nvPr>
            <p:ph type="subTitle" idx="1"/>
          </p:nvPr>
        </p:nvSpPr>
        <p:spPr>
          <a:xfrm>
            <a:off x="5007300" y="1790025"/>
            <a:ext cx="3422400" cy="2676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a:t>Marcus Tubera</a:t>
            </a:r>
            <a:endParaRPr b="1"/>
          </a:p>
          <a:p>
            <a:pPr marL="0" lvl="0" indent="0" algn="l" rtl="0">
              <a:spcBef>
                <a:spcPts val="0"/>
              </a:spcBef>
              <a:spcAft>
                <a:spcPts val="0"/>
              </a:spcAft>
              <a:buNone/>
            </a:pPr>
            <a:r>
              <a:rPr lang="en"/>
              <a:t>Track: </a:t>
            </a:r>
            <a:r>
              <a:rPr lang="en" i="1"/>
              <a:t>Neural, Cognitive, and Rehabilitation Engineering</a:t>
            </a:r>
            <a:endParaRPr i="1"/>
          </a:p>
          <a:p>
            <a:pPr marL="0" lvl="0" indent="0" algn="l" rtl="0">
              <a:spcBef>
                <a:spcPts val="0"/>
              </a:spcBef>
              <a:spcAft>
                <a:spcPts val="0"/>
              </a:spcAft>
              <a:buNone/>
            </a:pPr>
            <a:r>
              <a:rPr lang="en"/>
              <a:t>Year: </a:t>
            </a:r>
            <a:r>
              <a:rPr lang="en" i="1"/>
              <a:t>Junior</a:t>
            </a:r>
            <a:endParaRPr i="1"/>
          </a:p>
          <a:p>
            <a:pPr marL="0" lvl="0" indent="0" algn="l" rtl="0">
              <a:spcBef>
                <a:spcPts val="0"/>
              </a:spcBef>
              <a:spcAft>
                <a:spcPts val="0"/>
              </a:spcAft>
              <a:buNone/>
            </a:pPr>
            <a:endParaRPr/>
          </a:p>
          <a:p>
            <a:pPr marL="0" lvl="0" indent="0" algn="l" rtl="0">
              <a:spcBef>
                <a:spcPts val="0"/>
              </a:spcBef>
              <a:spcAft>
                <a:spcPts val="0"/>
              </a:spcAft>
              <a:buNone/>
            </a:pPr>
            <a:r>
              <a:rPr lang="en" u="sng">
                <a:solidFill>
                  <a:schemeClr val="lt2"/>
                </a:solidFill>
              </a:rPr>
              <a:t>Fun Facts About Me:</a:t>
            </a:r>
            <a:endParaRPr u="sng">
              <a:solidFill>
                <a:schemeClr val="lt2"/>
              </a:solidFill>
            </a:endParaRPr>
          </a:p>
          <a:p>
            <a:pPr marL="457200" lvl="0" indent="-317500" algn="l" rtl="0">
              <a:spcBef>
                <a:spcPts val="0"/>
              </a:spcBef>
              <a:spcAft>
                <a:spcPts val="0"/>
              </a:spcAft>
              <a:buSzPts val="1400"/>
              <a:buChar char="★"/>
            </a:pPr>
            <a:r>
              <a:rPr lang="en"/>
              <a:t>I have 5 dogs</a:t>
            </a:r>
            <a:endParaRPr/>
          </a:p>
          <a:p>
            <a:pPr marL="457200" lvl="0" indent="-317500" algn="l" rtl="0">
              <a:spcBef>
                <a:spcPts val="0"/>
              </a:spcBef>
              <a:spcAft>
                <a:spcPts val="0"/>
              </a:spcAft>
              <a:buSzPts val="1400"/>
              <a:buChar char="★"/>
            </a:pPr>
            <a:r>
              <a:rPr lang="en"/>
              <a:t>I used to be in gymnastics</a:t>
            </a:r>
            <a:endParaRPr/>
          </a:p>
          <a:p>
            <a:pPr marL="457200" lvl="0" indent="-317500" algn="l" rtl="0">
              <a:spcBef>
                <a:spcPts val="0"/>
              </a:spcBef>
              <a:spcAft>
                <a:spcPts val="0"/>
              </a:spcAft>
              <a:buSzPts val="1400"/>
              <a:buChar char="★"/>
            </a:pPr>
            <a:r>
              <a:rPr lang="en"/>
              <a:t>I’m doing research on stroke rehabilitation in Dr. Roh’s lab</a:t>
            </a:r>
            <a:endParaRPr/>
          </a:p>
          <a:p>
            <a:pPr marL="457200" lvl="0" indent="0" algn="l" rtl="0">
              <a:spcBef>
                <a:spcPts val="0"/>
              </a:spcBef>
              <a:spcAft>
                <a:spcPts val="0"/>
              </a:spcAft>
              <a:buNone/>
            </a:pPr>
            <a:endParaRPr/>
          </a:p>
        </p:txBody>
      </p:sp>
      <p:pic>
        <p:nvPicPr>
          <p:cNvPr id="547" name="Google Shape;547;p42"/>
          <p:cNvPicPr preferRelativeResize="0"/>
          <p:nvPr/>
        </p:nvPicPr>
        <p:blipFill>
          <a:blip r:embed="rId3">
            <a:alphaModFix/>
          </a:blip>
          <a:stretch>
            <a:fillRect/>
          </a:stretch>
        </p:blipFill>
        <p:spPr>
          <a:xfrm>
            <a:off x="656925" y="1136175"/>
            <a:ext cx="4163676" cy="3122749"/>
          </a:xfrm>
          <a:prstGeom prst="rect">
            <a:avLst/>
          </a:prstGeom>
          <a:noFill/>
          <a:ln w="9525" cap="flat" cmpd="sng">
            <a:solidFill>
              <a:srgbClr val="000000"/>
            </a:solidFill>
            <a:prstDash val="solid"/>
            <a:round/>
            <a:headEnd type="none" w="sm" len="sm"/>
            <a:tailEnd type="none" w="sm" len="sm"/>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551"/>
        <p:cNvGrpSpPr/>
        <p:nvPr/>
      </p:nvGrpSpPr>
      <p:grpSpPr>
        <a:xfrm>
          <a:off x="0" y="0"/>
          <a:ext cx="0" cy="0"/>
          <a:chOff x="0" y="0"/>
          <a:chExt cx="0" cy="0"/>
        </a:xfrm>
      </p:grpSpPr>
      <p:sp>
        <p:nvSpPr>
          <p:cNvPr id="552" name="Google Shape;552;p43"/>
          <p:cNvSpPr txBox="1">
            <a:spLocks noGrp="1"/>
          </p:cNvSpPr>
          <p:nvPr>
            <p:ph type="title"/>
          </p:nvPr>
        </p:nvSpPr>
        <p:spPr>
          <a:xfrm>
            <a:off x="4382225" y="1035888"/>
            <a:ext cx="4239900" cy="848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b="1" u="sng"/>
              <a:t>Membership Chair</a:t>
            </a:r>
            <a:endParaRPr b="1" u="sng"/>
          </a:p>
        </p:txBody>
      </p:sp>
      <p:sp>
        <p:nvSpPr>
          <p:cNvPr id="553" name="Google Shape;553;p43"/>
          <p:cNvSpPr txBox="1">
            <a:spLocks noGrp="1"/>
          </p:cNvSpPr>
          <p:nvPr>
            <p:ph type="subTitle" idx="1"/>
          </p:nvPr>
        </p:nvSpPr>
        <p:spPr>
          <a:xfrm>
            <a:off x="4382225" y="1884600"/>
            <a:ext cx="4067700" cy="2555100"/>
          </a:xfrm>
          <a:prstGeom prst="rect">
            <a:avLst/>
          </a:prstGeom>
        </p:spPr>
        <p:txBody>
          <a:bodyPr spcFirstLastPara="1" wrap="square" lIns="91425" tIns="91425" rIns="91425" bIns="91425" anchor="t" anchorCtr="0">
            <a:spAutoFit/>
          </a:bodyPr>
          <a:lstStyle/>
          <a:p>
            <a:pPr marL="0" lvl="0" indent="0" algn="l" rtl="0">
              <a:spcBef>
                <a:spcPts val="0"/>
              </a:spcBef>
              <a:spcAft>
                <a:spcPts val="0"/>
              </a:spcAft>
              <a:buNone/>
            </a:pPr>
            <a:r>
              <a:rPr lang="en" b="1"/>
              <a:t>Mikayla (Mik) Deehring</a:t>
            </a:r>
            <a:endParaRPr b="1"/>
          </a:p>
          <a:p>
            <a:pPr marL="0" lvl="0" indent="0" algn="l" rtl="0">
              <a:spcBef>
                <a:spcPts val="0"/>
              </a:spcBef>
              <a:spcAft>
                <a:spcPts val="0"/>
              </a:spcAft>
              <a:buNone/>
            </a:pPr>
            <a:r>
              <a:rPr lang="en"/>
              <a:t>Track: </a:t>
            </a:r>
            <a:r>
              <a:rPr lang="en" i="1"/>
              <a:t>Neural, Cognitive, and Rehabilitation Engineering </a:t>
            </a:r>
            <a:endParaRPr i="1"/>
          </a:p>
          <a:p>
            <a:pPr marL="0" lvl="0" indent="0" algn="l" rtl="0">
              <a:spcBef>
                <a:spcPts val="0"/>
              </a:spcBef>
              <a:spcAft>
                <a:spcPts val="0"/>
              </a:spcAft>
              <a:buNone/>
            </a:pPr>
            <a:r>
              <a:rPr lang="en"/>
              <a:t>Year: </a:t>
            </a:r>
            <a:r>
              <a:rPr lang="en" i="1"/>
              <a:t>Senior </a:t>
            </a:r>
            <a:endParaRPr i="1"/>
          </a:p>
          <a:p>
            <a:pPr marL="0" lvl="0" indent="0" algn="l" rtl="0">
              <a:spcBef>
                <a:spcPts val="0"/>
              </a:spcBef>
              <a:spcAft>
                <a:spcPts val="0"/>
              </a:spcAft>
              <a:buNone/>
            </a:pPr>
            <a:endParaRPr/>
          </a:p>
          <a:p>
            <a:pPr marL="0" lvl="0" indent="0" algn="l" rtl="0">
              <a:spcBef>
                <a:spcPts val="0"/>
              </a:spcBef>
              <a:spcAft>
                <a:spcPts val="0"/>
              </a:spcAft>
              <a:buNone/>
            </a:pPr>
            <a:r>
              <a:rPr lang="en" u="sng">
                <a:solidFill>
                  <a:schemeClr val="lt2"/>
                </a:solidFill>
                <a:latin typeface="Montserrat Medium"/>
                <a:ea typeface="Montserrat Medium"/>
                <a:cs typeface="Montserrat Medium"/>
                <a:sym typeface="Montserrat Medium"/>
              </a:rPr>
              <a:t>Fun Facts About Me:</a:t>
            </a:r>
            <a:endParaRPr u="sng">
              <a:solidFill>
                <a:schemeClr val="lt2"/>
              </a:solidFill>
              <a:latin typeface="Montserrat Medium"/>
              <a:ea typeface="Montserrat Medium"/>
              <a:cs typeface="Montserrat Medium"/>
              <a:sym typeface="Montserrat Medium"/>
            </a:endParaRPr>
          </a:p>
          <a:p>
            <a:pPr marL="457200" lvl="0" indent="-317500" algn="l" rtl="0">
              <a:spcBef>
                <a:spcPts val="0"/>
              </a:spcBef>
              <a:spcAft>
                <a:spcPts val="0"/>
              </a:spcAft>
              <a:buSzPts val="1400"/>
              <a:buChar char="★"/>
            </a:pPr>
            <a:r>
              <a:rPr lang="en"/>
              <a:t>Bleach is my favorite anime</a:t>
            </a:r>
            <a:endParaRPr/>
          </a:p>
          <a:p>
            <a:pPr marL="457200" lvl="0" indent="-317500" algn="l" rtl="0">
              <a:spcBef>
                <a:spcPts val="0"/>
              </a:spcBef>
              <a:spcAft>
                <a:spcPts val="0"/>
              </a:spcAft>
              <a:buSzPts val="1400"/>
              <a:buChar char="★"/>
            </a:pPr>
            <a:r>
              <a:rPr lang="en"/>
              <a:t>I work in R&amp;D at a startup</a:t>
            </a:r>
            <a:endParaRPr/>
          </a:p>
          <a:p>
            <a:pPr marL="457200" lvl="0" indent="-317500" algn="l" rtl="0">
              <a:spcBef>
                <a:spcPts val="0"/>
              </a:spcBef>
              <a:spcAft>
                <a:spcPts val="0"/>
              </a:spcAft>
              <a:buSzPts val="1400"/>
              <a:buChar char="★"/>
            </a:pPr>
            <a:r>
              <a:rPr lang="en"/>
              <a:t>I work with accelerometers to collect data from Parkinson’s patients in Dr. Ince’s lab</a:t>
            </a:r>
            <a:endParaRPr/>
          </a:p>
        </p:txBody>
      </p:sp>
      <p:pic>
        <p:nvPicPr>
          <p:cNvPr id="554" name="Google Shape;554;p43"/>
          <p:cNvPicPr preferRelativeResize="0"/>
          <p:nvPr/>
        </p:nvPicPr>
        <p:blipFill rotWithShape="1">
          <a:blip r:embed="rId3">
            <a:alphaModFix/>
          </a:blip>
          <a:srcRect l="19465" t="18962" b="21160"/>
          <a:stretch/>
        </p:blipFill>
        <p:spPr>
          <a:xfrm>
            <a:off x="794650" y="1360050"/>
            <a:ext cx="3106748" cy="3079649"/>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558"/>
        <p:cNvGrpSpPr/>
        <p:nvPr/>
      </p:nvGrpSpPr>
      <p:grpSpPr>
        <a:xfrm>
          <a:off x="0" y="0"/>
          <a:ext cx="0" cy="0"/>
          <a:chOff x="0" y="0"/>
          <a:chExt cx="0" cy="0"/>
        </a:xfrm>
      </p:grpSpPr>
      <p:sp>
        <p:nvSpPr>
          <p:cNvPr id="559" name="Google Shape;559;p44"/>
          <p:cNvSpPr txBox="1">
            <a:spLocks noGrp="1"/>
          </p:cNvSpPr>
          <p:nvPr>
            <p:ph type="title"/>
          </p:nvPr>
        </p:nvSpPr>
        <p:spPr>
          <a:xfrm>
            <a:off x="4189800" y="1398513"/>
            <a:ext cx="4239900" cy="848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b="1" u="sng"/>
              <a:t>Professional Development Chair</a:t>
            </a:r>
            <a:endParaRPr b="1" u="sng"/>
          </a:p>
        </p:txBody>
      </p:sp>
      <p:sp>
        <p:nvSpPr>
          <p:cNvPr id="560" name="Google Shape;560;p44"/>
          <p:cNvSpPr txBox="1">
            <a:spLocks noGrp="1"/>
          </p:cNvSpPr>
          <p:nvPr>
            <p:ph type="subTitle" idx="1"/>
          </p:nvPr>
        </p:nvSpPr>
        <p:spPr>
          <a:xfrm>
            <a:off x="4189800" y="2247225"/>
            <a:ext cx="3954300" cy="1491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a:t>Bryan McElvy</a:t>
            </a:r>
            <a:endParaRPr b="1"/>
          </a:p>
          <a:p>
            <a:pPr marL="0" lvl="0" indent="0" algn="l" rtl="0">
              <a:spcBef>
                <a:spcPts val="0"/>
              </a:spcBef>
              <a:spcAft>
                <a:spcPts val="0"/>
              </a:spcAft>
              <a:buNone/>
            </a:pPr>
            <a:r>
              <a:rPr lang="en"/>
              <a:t>Track: </a:t>
            </a:r>
            <a:r>
              <a:rPr lang="en" i="1"/>
              <a:t>Neural, Cognitive, and Rehabilitation Engineering </a:t>
            </a:r>
            <a:endParaRPr i="1"/>
          </a:p>
          <a:p>
            <a:pPr marL="0" lvl="0" indent="0" algn="l" rtl="0">
              <a:spcBef>
                <a:spcPts val="0"/>
              </a:spcBef>
              <a:spcAft>
                <a:spcPts val="0"/>
              </a:spcAft>
              <a:buNone/>
            </a:pPr>
            <a:r>
              <a:rPr lang="en"/>
              <a:t>Year: </a:t>
            </a:r>
            <a:r>
              <a:rPr lang="en" i="1"/>
              <a:t>Super Senior </a:t>
            </a:r>
            <a:endParaRPr i="1"/>
          </a:p>
          <a:p>
            <a:pPr marL="0" lvl="0" indent="0" algn="l" rtl="0">
              <a:spcBef>
                <a:spcPts val="0"/>
              </a:spcBef>
              <a:spcAft>
                <a:spcPts val="0"/>
              </a:spcAft>
              <a:buNone/>
            </a:pPr>
            <a:endParaRPr/>
          </a:p>
          <a:p>
            <a:pPr marL="0" lvl="0" indent="0" algn="l" rtl="0">
              <a:spcBef>
                <a:spcPts val="0"/>
              </a:spcBef>
              <a:spcAft>
                <a:spcPts val="0"/>
              </a:spcAft>
              <a:buNone/>
            </a:pPr>
            <a:r>
              <a:rPr lang="en" u="sng">
                <a:solidFill>
                  <a:schemeClr val="lt2"/>
                </a:solidFill>
              </a:rPr>
              <a:t>Fun Facts About Me:</a:t>
            </a:r>
            <a:endParaRPr u="sng">
              <a:solidFill>
                <a:schemeClr val="lt2"/>
              </a:solidFill>
            </a:endParaRPr>
          </a:p>
          <a:p>
            <a:pPr marL="457200" lvl="0" indent="-317500" algn="l" rtl="0">
              <a:spcBef>
                <a:spcPts val="0"/>
              </a:spcBef>
              <a:spcAft>
                <a:spcPts val="0"/>
              </a:spcAft>
              <a:buSzPts val="1400"/>
              <a:buChar char="★"/>
            </a:pPr>
            <a:r>
              <a:rPr lang="en"/>
              <a:t>Completed an Advanced Analytics Internship @ Avanade this summer</a:t>
            </a:r>
            <a:endParaRPr/>
          </a:p>
          <a:p>
            <a:pPr marL="457200" lvl="0" indent="-317500" algn="l" rtl="0">
              <a:spcBef>
                <a:spcPts val="0"/>
              </a:spcBef>
              <a:spcAft>
                <a:spcPts val="0"/>
              </a:spcAft>
              <a:buSzPts val="1400"/>
              <a:buChar char="★"/>
            </a:pPr>
            <a:r>
              <a:rPr lang="en"/>
              <a:t>Minoring in Data Science</a:t>
            </a:r>
            <a:endParaRPr/>
          </a:p>
          <a:p>
            <a:pPr marL="457200" lvl="0" indent="-317500" algn="l" rtl="0">
              <a:spcBef>
                <a:spcPts val="0"/>
              </a:spcBef>
              <a:spcAft>
                <a:spcPts val="0"/>
              </a:spcAft>
              <a:buSzPts val="1400"/>
              <a:buChar char="★"/>
            </a:pPr>
            <a:r>
              <a:rPr lang="en"/>
              <a:t>Was once able to solve a Rubik’s Cube in 38 seconds</a:t>
            </a:r>
            <a:endParaRPr/>
          </a:p>
          <a:p>
            <a:pPr marL="0" lvl="0" indent="0" algn="l" rtl="0">
              <a:spcBef>
                <a:spcPts val="0"/>
              </a:spcBef>
              <a:spcAft>
                <a:spcPts val="0"/>
              </a:spcAft>
              <a:buNone/>
            </a:pPr>
            <a:endParaRPr/>
          </a:p>
        </p:txBody>
      </p:sp>
      <p:pic>
        <p:nvPicPr>
          <p:cNvPr id="561" name="Google Shape;561;p44"/>
          <p:cNvPicPr preferRelativeResize="0"/>
          <p:nvPr/>
        </p:nvPicPr>
        <p:blipFill>
          <a:blip r:embed="rId3">
            <a:alphaModFix/>
          </a:blip>
          <a:stretch>
            <a:fillRect/>
          </a:stretch>
        </p:blipFill>
        <p:spPr>
          <a:xfrm>
            <a:off x="1078225" y="812675"/>
            <a:ext cx="2695800" cy="4044698"/>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565"/>
        <p:cNvGrpSpPr/>
        <p:nvPr/>
      </p:nvGrpSpPr>
      <p:grpSpPr>
        <a:xfrm>
          <a:off x="0" y="0"/>
          <a:ext cx="0" cy="0"/>
          <a:chOff x="0" y="0"/>
          <a:chExt cx="0" cy="0"/>
        </a:xfrm>
      </p:grpSpPr>
      <p:sp>
        <p:nvSpPr>
          <p:cNvPr id="566" name="Google Shape;566;p45"/>
          <p:cNvSpPr txBox="1">
            <a:spLocks noGrp="1"/>
          </p:cNvSpPr>
          <p:nvPr>
            <p:ph type="title"/>
          </p:nvPr>
        </p:nvSpPr>
        <p:spPr>
          <a:xfrm>
            <a:off x="4189800" y="1398513"/>
            <a:ext cx="4239900" cy="848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b="1" u="sng"/>
              <a:t>Public Relations Chair External</a:t>
            </a:r>
            <a:endParaRPr b="1" u="sng"/>
          </a:p>
        </p:txBody>
      </p:sp>
      <p:sp>
        <p:nvSpPr>
          <p:cNvPr id="567" name="Google Shape;567;p45"/>
          <p:cNvSpPr txBox="1">
            <a:spLocks noGrp="1"/>
          </p:cNvSpPr>
          <p:nvPr>
            <p:ph type="subTitle" idx="1"/>
          </p:nvPr>
        </p:nvSpPr>
        <p:spPr>
          <a:xfrm>
            <a:off x="4313925" y="2359200"/>
            <a:ext cx="4239900" cy="2535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a:t>Cullen Domingue</a:t>
            </a:r>
            <a:endParaRPr b="1"/>
          </a:p>
          <a:p>
            <a:pPr marL="0" lvl="0" indent="0" algn="l" rtl="0">
              <a:spcBef>
                <a:spcPts val="0"/>
              </a:spcBef>
              <a:spcAft>
                <a:spcPts val="0"/>
              </a:spcAft>
              <a:buNone/>
            </a:pPr>
            <a:r>
              <a:rPr lang="en"/>
              <a:t>Track: </a:t>
            </a:r>
            <a:r>
              <a:rPr lang="en" i="1"/>
              <a:t>Neural, Cognitive, and Rehabilitation Engineering</a:t>
            </a:r>
            <a:endParaRPr i="1"/>
          </a:p>
          <a:p>
            <a:pPr marL="0" lvl="0" indent="0" algn="l" rtl="0">
              <a:spcBef>
                <a:spcPts val="0"/>
              </a:spcBef>
              <a:spcAft>
                <a:spcPts val="0"/>
              </a:spcAft>
              <a:buNone/>
            </a:pPr>
            <a:r>
              <a:rPr lang="en"/>
              <a:t>Year: </a:t>
            </a:r>
            <a:r>
              <a:rPr lang="en" i="1"/>
              <a:t>Junior</a:t>
            </a:r>
            <a:endParaRPr i="1"/>
          </a:p>
          <a:p>
            <a:pPr marL="0" lvl="0" indent="0" algn="l" rtl="0">
              <a:spcBef>
                <a:spcPts val="0"/>
              </a:spcBef>
              <a:spcAft>
                <a:spcPts val="0"/>
              </a:spcAft>
              <a:buNone/>
            </a:pPr>
            <a:endParaRPr/>
          </a:p>
          <a:p>
            <a:pPr marL="0" lvl="0" indent="0" algn="l" rtl="0">
              <a:spcBef>
                <a:spcPts val="0"/>
              </a:spcBef>
              <a:spcAft>
                <a:spcPts val="0"/>
              </a:spcAft>
              <a:buNone/>
            </a:pPr>
            <a:r>
              <a:rPr lang="en" u="sng">
                <a:solidFill>
                  <a:schemeClr val="lt2"/>
                </a:solidFill>
              </a:rPr>
              <a:t>Fun Facts About Me: </a:t>
            </a:r>
            <a:endParaRPr u="sng">
              <a:solidFill>
                <a:schemeClr val="lt2"/>
              </a:solidFill>
            </a:endParaRPr>
          </a:p>
          <a:p>
            <a:pPr marL="457200" lvl="0" indent="-317500" algn="l" rtl="0">
              <a:spcBef>
                <a:spcPts val="0"/>
              </a:spcBef>
              <a:spcAft>
                <a:spcPts val="0"/>
              </a:spcAft>
              <a:buSzPts val="1400"/>
              <a:buChar char="★"/>
            </a:pPr>
            <a:r>
              <a:rPr lang="en"/>
              <a:t>I love to travel</a:t>
            </a:r>
            <a:endParaRPr/>
          </a:p>
          <a:p>
            <a:pPr marL="457200" lvl="0" indent="-317500" algn="l" rtl="0">
              <a:spcBef>
                <a:spcPts val="0"/>
              </a:spcBef>
              <a:spcAft>
                <a:spcPts val="0"/>
              </a:spcAft>
              <a:buSzPts val="1400"/>
              <a:buChar char="★"/>
            </a:pPr>
            <a:r>
              <a:rPr lang="en"/>
              <a:t>I am a gym rat </a:t>
            </a:r>
            <a:endParaRPr/>
          </a:p>
          <a:p>
            <a:pPr marL="457200" lvl="0" indent="-317500" algn="l" rtl="0">
              <a:spcBef>
                <a:spcPts val="0"/>
              </a:spcBef>
              <a:spcAft>
                <a:spcPts val="0"/>
              </a:spcAft>
              <a:buSzPts val="1400"/>
              <a:buChar char="★"/>
            </a:pPr>
            <a:r>
              <a:rPr lang="en"/>
              <a:t>I used to play competitive airsoft</a:t>
            </a:r>
            <a:endParaRPr/>
          </a:p>
          <a:p>
            <a:pPr marL="457200" lvl="0" indent="-317500" algn="l" rtl="0">
              <a:spcBef>
                <a:spcPts val="0"/>
              </a:spcBef>
              <a:spcAft>
                <a:spcPts val="0"/>
              </a:spcAft>
              <a:buSzPts val="1400"/>
              <a:buChar char="★"/>
            </a:pPr>
            <a:r>
              <a:rPr lang="en"/>
              <a:t>5000 combined hours between sly cooper, skyrim, and rainbow 6 siege</a:t>
            </a:r>
            <a:endParaRPr/>
          </a:p>
          <a:p>
            <a:pPr marL="457200" lvl="0" indent="0" algn="l" rtl="0">
              <a:spcBef>
                <a:spcPts val="0"/>
              </a:spcBef>
              <a:spcAft>
                <a:spcPts val="0"/>
              </a:spcAft>
              <a:buNone/>
            </a:pPr>
            <a:endParaRPr/>
          </a:p>
        </p:txBody>
      </p:sp>
      <p:pic>
        <p:nvPicPr>
          <p:cNvPr id="568" name="Google Shape;568;p45"/>
          <p:cNvPicPr preferRelativeResize="0"/>
          <p:nvPr/>
        </p:nvPicPr>
        <p:blipFill>
          <a:blip r:embed="rId3">
            <a:alphaModFix/>
          </a:blip>
          <a:stretch>
            <a:fillRect/>
          </a:stretch>
        </p:blipFill>
        <p:spPr>
          <a:xfrm>
            <a:off x="1116910" y="906120"/>
            <a:ext cx="2252875" cy="376105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572"/>
        <p:cNvGrpSpPr/>
        <p:nvPr/>
      </p:nvGrpSpPr>
      <p:grpSpPr>
        <a:xfrm>
          <a:off x="0" y="0"/>
          <a:ext cx="0" cy="0"/>
          <a:chOff x="0" y="0"/>
          <a:chExt cx="0" cy="0"/>
        </a:xfrm>
      </p:grpSpPr>
      <p:sp>
        <p:nvSpPr>
          <p:cNvPr id="573" name="Google Shape;573;p46"/>
          <p:cNvSpPr txBox="1">
            <a:spLocks noGrp="1"/>
          </p:cNvSpPr>
          <p:nvPr>
            <p:ph type="title"/>
          </p:nvPr>
        </p:nvSpPr>
        <p:spPr>
          <a:xfrm>
            <a:off x="4354900" y="1398513"/>
            <a:ext cx="4239900" cy="848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b="1" u="sng"/>
              <a:t>Public Relations Chair Internal</a:t>
            </a:r>
            <a:endParaRPr b="1" u="sng"/>
          </a:p>
        </p:txBody>
      </p:sp>
      <p:sp>
        <p:nvSpPr>
          <p:cNvPr id="574" name="Google Shape;574;p46"/>
          <p:cNvSpPr txBox="1">
            <a:spLocks noGrp="1"/>
          </p:cNvSpPr>
          <p:nvPr>
            <p:ph type="subTitle" idx="1"/>
          </p:nvPr>
        </p:nvSpPr>
        <p:spPr>
          <a:xfrm>
            <a:off x="4354900" y="2137375"/>
            <a:ext cx="4239900" cy="26334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800" b="1"/>
              <a:t>Hannamarie Ecobiza </a:t>
            </a:r>
            <a:endParaRPr sz="1800" b="1"/>
          </a:p>
          <a:p>
            <a:pPr marL="0" lvl="0" indent="0" algn="l" rtl="0">
              <a:lnSpc>
                <a:spcPct val="115000"/>
              </a:lnSpc>
              <a:spcBef>
                <a:spcPts val="0"/>
              </a:spcBef>
              <a:spcAft>
                <a:spcPts val="0"/>
              </a:spcAft>
              <a:buNone/>
            </a:pPr>
            <a:r>
              <a:rPr lang="en"/>
              <a:t>Track: </a:t>
            </a:r>
            <a:r>
              <a:rPr lang="en" i="1"/>
              <a:t>Neural, Cognitive, &amp; Rehabilitation</a:t>
            </a:r>
            <a:r>
              <a:rPr lang="en"/>
              <a:t> </a:t>
            </a:r>
            <a:endParaRPr/>
          </a:p>
          <a:p>
            <a:pPr marL="0" lvl="0" indent="0" algn="l" rtl="0">
              <a:lnSpc>
                <a:spcPct val="115000"/>
              </a:lnSpc>
              <a:spcBef>
                <a:spcPts val="0"/>
              </a:spcBef>
              <a:spcAft>
                <a:spcPts val="0"/>
              </a:spcAft>
              <a:buNone/>
            </a:pPr>
            <a:r>
              <a:rPr lang="en"/>
              <a:t>Year: </a:t>
            </a:r>
            <a:r>
              <a:rPr lang="en" i="1"/>
              <a:t>Super Senior</a:t>
            </a:r>
            <a:endParaRPr i="1"/>
          </a:p>
          <a:p>
            <a:pPr marL="0" lvl="0" indent="0" algn="l" rtl="0">
              <a:lnSpc>
                <a:spcPct val="115000"/>
              </a:lnSpc>
              <a:spcBef>
                <a:spcPts val="0"/>
              </a:spcBef>
              <a:spcAft>
                <a:spcPts val="0"/>
              </a:spcAft>
              <a:buNone/>
            </a:pPr>
            <a:endParaRPr/>
          </a:p>
          <a:p>
            <a:pPr marL="0" lvl="0" indent="0" algn="l" rtl="0">
              <a:lnSpc>
                <a:spcPct val="115000"/>
              </a:lnSpc>
              <a:spcBef>
                <a:spcPts val="0"/>
              </a:spcBef>
              <a:spcAft>
                <a:spcPts val="0"/>
              </a:spcAft>
              <a:buNone/>
            </a:pPr>
            <a:r>
              <a:rPr lang="en" u="sng">
                <a:solidFill>
                  <a:schemeClr val="lt2"/>
                </a:solidFill>
              </a:rPr>
              <a:t>Fun Facts About Me: </a:t>
            </a:r>
            <a:endParaRPr u="sng">
              <a:solidFill>
                <a:schemeClr val="lt2"/>
              </a:solidFill>
            </a:endParaRPr>
          </a:p>
          <a:p>
            <a:pPr marL="457200" lvl="0" indent="-317500" algn="l" rtl="0">
              <a:lnSpc>
                <a:spcPct val="115000"/>
              </a:lnSpc>
              <a:spcBef>
                <a:spcPts val="0"/>
              </a:spcBef>
              <a:spcAft>
                <a:spcPts val="0"/>
              </a:spcAft>
              <a:buSzPts val="1400"/>
              <a:buChar char="★"/>
            </a:pPr>
            <a:r>
              <a:rPr lang="en"/>
              <a:t>I love to crochet! </a:t>
            </a:r>
            <a:endParaRPr/>
          </a:p>
          <a:p>
            <a:pPr marL="457200" lvl="0" indent="-317500" algn="l" rtl="0">
              <a:lnSpc>
                <a:spcPct val="115000"/>
              </a:lnSpc>
              <a:spcBef>
                <a:spcPts val="0"/>
              </a:spcBef>
              <a:spcAft>
                <a:spcPts val="0"/>
              </a:spcAft>
              <a:buSzPts val="1400"/>
              <a:buChar char="★"/>
            </a:pPr>
            <a:r>
              <a:rPr lang="en"/>
              <a:t>I can play 10+ instruments </a:t>
            </a:r>
            <a:endParaRPr/>
          </a:p>
          <a:p>
            <a:pPr marL="457200" lvl="0" indent="-317500" algn="l" rtl="0">
              <a:lnSpc>
                <a:spcPct val="115000"/>
              </a:lnSpc>
              <a:spcBef>
                <a:spcPts val="0"/>
              </a:spcBef>
              <a:spcAft>
                <a:spcPts val="0"/>
              </a:spcAft>
              <a:buSzPts val="1400"/>
              <a:buChar char="★"/>
            </a:pPr>
            <a:r>
              <a:rPr lang="en"/>
              <a:t>I have two twin pups :)</a:t>
            </a:r>
            <a:endParaRPr/>
          </a:p>
          <a:p>
            <a:pPr marL="0" lvl="0" indent="0" algn="l" rtl="0">
              <a:spcBef>
                <a:spcPts val="0"/>
              </a:spcBef>
              <a:spcAft>
                <a:spcPts val="0"/>
              </a:spcAft>
              <a:buNone/>
            </a:pPr>
            <a:endParaRPr/>
          </a:p>
        </p:txBody>
      </p:sp>
      <p:pic>
        <p:nvPicPr>
          <p:cNvPr id="575" name="Google Shape;575;p46"/>
          <p:cNvPicPr preferRelativeResize="0"/>
          <p:nvPr/>
        </p:nvPicPr>
        <p:blipFill rotWithShape="1">
          <a:blip r:embed="rId3">
            <a:alphaModFix/>
          </a:blip>
          <a:srcRect l="4500" t="3974" r="9440" b="5272"/>
          <a:stretch/>
        </p:blipFill>
        <p:spPr>
          <a:xfrm rot="5400000">
            <a:off x="541250" y="1320273"/>
            <a:ext cx="3801298" cy="3006202"/>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579"/>
        <p:cNvGrpSpPr/>
        <p:nvPr/>
      </p:nvGrpSpPr>
      <p:grpSpPr>
        <a:xfrm>
          <a:off x="0" y="0"/>
          <a:ext cx="0" cy="0"/>
          <a:chOff x="0" y="0"/>
          <a:chExt cx="0" cy="0"/>
        </a:xfrm>
      </p:grpSpPr>
      <p:grpSp>
        <p:nvGrpSpPr>
          <p:cNvPr id="580" name="Google Shape;580;p47"/>
          <p:cNvGrpSpPr/>
          <p:nvPr/>
        </p:nvGrpSpPr>
        <p:grpSpPr>
          <a:xfrm>
            <a:off x="1820484" y="313884"/>
            <a:ext cx="5503026" cy="4515734"/>
            <a:chOff x="1820484" y="313884"/>
            <a:chExt cx="5503026" cy="4515734"/>
          </a:xfrm>
        </p:grpSpPr>
        <p:grpSp>
          <p:nvGrpSpPr>
            <p:cNvPr id="581" name="Google Shape;581;p47"/>
            <p:cNvGrpSpPr/>
            <p:nvPr/>
          </p:nvGrpSpPr>
          <p:grpSpPr>
            <a:xfrm flipH="1">
              <a:off x="2280524" y="313884"/>
              <a:ext cx="5042987" cy="3878528"/>
              <a:chOff x="2362200" y="890550"/>
              <a:chExt cx="4371900" cy="3362400"/>
            </a:xfrm>
          </p:grpSpPr>
          <p:sp>
            <p:nvSpPr>
              <p:cNvPr id="582" name="Google Shape;582;p47"/>
              <p:cNvSpPr/>
              <p:nvPr/>
            </p:nvSpPr>
            <p:spPr>
              <a:xfrm>
                <a:off x="2362200" y="890550"/>
                <a:ext cx="4371900" cy="3362400"/>
              </a:xfrm>
              <a:prstGeom prst="roundRect">
                <a:avLst>
                  <a:gd name="adj" fmla="val 4601"/>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3" name="Google Shape;583;p47"/>
              <p:cNvSpPr/>
              <p:nvPr/>
            </p:nvSpPr>
            <p:spPr>
              <a:xfrm>
                <a:off x="2428800" y="1109625"/>
                <a:ext cx="4238700" cy="3076500"/>
              </a:xfrm>
              <a:prstGeom prst="roundRect">
                <a:avLst>
                  <a:gd name="adj" fmla="val 4795"/>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4" name="Google Shape;584;p47"/>
              <p:cNvSpPr/>
              <p:nvPr/>
            </p:nvSpPr>
            <p:spPr>
              <a:xfrm>
                <a:off x="6588804" y="965036"/>
                <a:ext cx="78697" cy="78697"/>
              </a:xfrm>
              <a:custGeom>
                <a:avLst/>
                <a:gdLst/>
                <a:ahLst/>
                <a:cxnLst/>
                <a:rect l="l" t="t" r="r" b="b"/>
                <a:pathLst>
                  <a:path w="349" h="349" extrusionOk="0">
                    <a:moveTo>
                      <a:pt x="174" y="1"/>
                    </a:moveTo>
                    <a:cubicBezTo>
                      <a:pt x="87" y="1"/>
                      <a:pt x="0" y="88"/>
                      <a:pt x="0" y="175"/>
                    </a:cubicBezTo>
                    <a:cubicBezTo>
                      <a:pt x="0" y="276"/>
                      <a:pt x="87" y="348"/>
                      <a:pt x="174" y="348"/>
                    </a:cubicBezTo>
                    <a:cubicBezTo>
                      <a:pt x="276" y="348"/>
                      <a:pt x="348" y="276"/>
                      <a:pt x="348" y="175"/>
                    </a:cubicBezTo>
                    <a:cubicBezTo>
                      <a:pt x="348" y="88"/>
                      <a:pt x="276" y="1"/>
                      <a:pt x="174"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5" name="Google Shape;585;p47"/>
              <p:cNvSpPr/>
              <p:nvPr/>
            </p:nvSpPr>
            <p:spPr>
              <a:xfrm>
                <a:off x="6461401" y="965036"/>
                <a:ext cx="78471" cy="78697"/>
              </a:xfrm>
              <a:custGeom>
                <a:avLst/>
                <a:gdLst/>
                <a:ahLst/>
                <a:cxnLst/>
                <a:rect l="l" t="t" r="r" b="b"/>
                <a:pathLst>
                  <a:path w="348" h="349" extrusionOk="0">
                    <a:moveTo>
                      <a:pt x="174" y="1"/>
                    </a:moveTo>
                    <a:cubicBezTo>
                      <a:pt x="73" y="1"/>
                      <a:pt x="0" y="88"/>
                      <a:pt x="0" y="175"/>
                    </a:cubicBezTo>
                    <a:cubicBezTo>
                      <a:pt x="0" y="276"/>
                      <a:pt x="73" y="348"/>
                      <a:pt x="174" y="348"/>
                    </a:cubicBezTo>
                    <a:cubicBezTo>
                      <a:pt x="275" y="348"/>
                      <a:pt x="348" y="276"/>
                      <a:pt x="348" y="175"/>
                    </a:cubicBezTo>
                    <a:cubicBezTo>
                      <a:pt x="348" y="88"/>
                      <a:pt x="275" y="1"/>
                      <a:pt x="174"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6" name="Google Shape;586;p47"/>
              <p:cNvSpPr/>
              <p:nvPr/>
            </p:nvSpPr>
            <p:spPr>
              <a:xfrm>
                <a:off x="6314155" y="963911"/>
                <a:ext cx="95158" cy="80952"/>
              </a:xfrm>
              <a:custGeom>
                <a:avLst/>
                <a:gdLst/>
                <a:ahLst/>
                <a:cxnLst/>
                <a:rect l="l" t="t" r="r" b="b"/>
                <a:pathLst>
                  <a:path w="422" h="359" extrusionOk="0">
                    <a:moveTo>
                      <a:pt x="247" y="1"/>
                    </a:moveTo>
                    <a:cubicBezTo>
                      <a:pt x="88" y="1"/>
                      <a:pt x="1" y="189"/>
                      <a:pt x="117" y="305"/>
                    </a:cubicBezTo>
                    <a:cubicBezTo>
                      <a:pt x="154" y="342"/>
                      <a:pt x="198" y="358"/>
                      <a:pt x="241" y="358"/>
                    </a:cubicBezTo>
                    <a:cubicBezTo>
                      <a:pt x="334" y="358"/>
                      <a:pt x="421" y="283"/>
                      <a:pt x="421" y="175"/>
                    </a:cubicBezTo>
                    <a:cubicBezTo>
                      <a:pt x="421" y="73"/>
                      <a:pt x="349" y="1"/>
                      <a:pt x="24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87" name="Google Shape;587;p47"/>
            <p:cNvGrpSpPr/>
            <p:nvPr/>
          </p:nvGrpSpPr>
          <p:grpSpPr>
            <a:xfrm flipH="1">
              <a:off x="2062182" y="632487"/>
              <a:ext cx="5042987" cy="3878528"/>
              <a:chOff x="2362200" y="890550"/>
              <a:chExt cx="4371900" cy="3362400"/>
            </a:xfrm>
          </p:grpSpPr>
          <p:sp>
            <p:nvSpPr>
              <p:cNvPr id="588" name="Google Shape;588;p47"/>
              <p:cNvSpPr/>
              <p:nvPr/>
            </p:nvSpPr>
            <p:spPr>
              <a:xfrm>
                <a:off x="2362200" y="890550"/>
                <a:ext cx="4371900" cy="3362400"/>
              </a:xfrm>
              <a:prstGeom prst="roundRect">
                <a:avLst>
                  <a:gd name="adj" fmla="val 4601"/>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9" name="Google Shape;589;p47"/>
              <p:cNvSpPr/>
              <p:nvPr/>
            </p:nvSpPr>
            <p:spPr>
              <a:xfrm>
                <a:off x="2428800" y="1109625"/>
                <a:ext cx="4238700" cy="3076500"/>
              </a:xfrm>
              <a:prstGeom prst="roundRect">
                <a:avLst>
                  <a:gd name="adj" fmla="val 4795"/>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0" name="Google Shape;590;p47"/>
              <p:cNvSpPr/>
              <p:nvPr/>
            </p:nvSpPr>
            <p:spPr>
              <a:xfrm>
                <a:off x="6588804" y="965036"/>
                <a:ext cx="78697" cy="78697"/>
              </a:xfrm>
              <a:custGeom>
                <a:avLst/>
                <a:gdLst/>
                <a:ahLst/>
                <a:cxnLst/>
                <a:rect l="l" t="t" r="r" b="b"/>
                <a:pathLst>
                  <a:path w="349" h="349" extrusionOk="0">
                    <a:moveTo>
                      <a:pt x="174" y="1"/>
                    </a:moveTo>
                    <a:cubicBezTo>
                      <a:pt x="87" y="1"/>
                      <a:pt x="0" y="88"/>
                      <a:pt x="0" y="175"/>
                    </a:cubicBezTo>
                    <a:cubicBezTo>
                      <a:pt x="0" y="276"/>
                      <a:pt x="87" y="348"/>
                      <a:pt x="174" y="348"/>
                    </a:cubicBezTo>
                    <a:cubicBezTo>
                      <a:pt x="276" y="348"/>
                      <a:pt x="348" y="276"/>
                      <a:pt x="348" y="175"/>
                    </a:cubicBezTo>
                    <a:cubicBezTo>
                      <a:pt x="348" y="88"/>
                      <a:pt x="276" y="1"/>
                      <a:pt x="174"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1" name="Google Shape;591;p47"/>
              <p:cNvSpPr/>
              <p:nvPr/>
            </p:nvSpPr>
            <p:spPr>
              <a:xfrm>
                <a:off x="6461401" y="965036"/>
                <a:ext cx="78471" cy="78697"/>
              </a:xfrm>
              <a:custGeom>
                <a:avLst/>
                <a:gdLst/>
                <a:ahLst/>
                <a:cxnLst/>
                <a:rect l="l" t="t" r="r" b="b"/>
                <a:pathLst>
                  <a:path w="348" h="349" extrusionOk="0">
                    <a:moveTo>
                      <a:pt x="174" y="1"/>
                    </a:moveTo>
                    <a:cubicBezTo>
                      <a:pt x="73" y="1"/>
                      <a:pt x="0" y="88"/>
                      <a:pt x="0" y="175"/>
                    </a:cubicBezTo>
                    <a:cubicBezTo>
                      <a:pt x="0" y="276"/>
                      <a:pt x="73" y="348"/>
                      <a:pt x="174" y="348"/>
                    </a:cubicBezTo>
                    <a:cubicBezTo>
                      <a:pt x="275" y="348"/>
                      <a:pt x="348" y="276"/>
                      <a:pt x="348" y="175"/>
                    </a:cubicBezTo>
                    <a:cubicBezTo>
                      <a:pt x="348" y="88"/>
                      <a:pt x="275" y="1"/>
                      <a:pt x="174"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2" name="Google Shape;592;p47"/>
              <p:cNvSpPr/>
              <p:nvPr/>
            </p:nvSpPr>
            <p:spPr>
              <a:xfrm>
                <a:off x="6314155" y="963911"/>
                <a:ext cx="95158" cy="80952"/>
              </a:xfrm>
              <a:custGeom>
                <a:avLst/>
                <a:gdLst/>
                <a:ahLst/>
                <a:cxnLst/>
                <a:rect l="l" t="t" r="r" b="b"/>
                <a:pathLst>
                  <a:path w="422" h="359" extrusionOk="0">
                    <a:moveTo>
                      <a:pt x="247" y="1"/>
                    </a:moveTo>
                    <a:cubicBezTo>
                      <a:pt x="88" y="1"/>
                      <a:pt x="1" y="189"/>
                      <a:pt x="117" y="305"/>
                    </a:cubicBezTo>
                    <a:cubicBezTo>
                      <a:pt x="154" y="342"/>
                      <a:pt x="198" y="358"/>
                      <a:pt x="241" y="358"/>
                    </a:cubicBezTo>
                    <a:cubicBezTo>
                      <a:pt x="334" y="358"/>
                      <a:pt x="421" y="283"/>
                      <a:pt x="421" y="175"/>
                    </a:cubicBezTo>
                    <a:cubicBezTo>
                      <a:pt x="421" y="73"/>
                      <a:pt x="349" y="1"/>
                      <a:pt x="24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93" name="Google Shape;593;p47"/>
            <p:cNvGrpSpPr/>
            <p:nvPr/>
          </p:nvGrpSpPr>
          <p:grpSpPr>
            <a:xfrm flipH="1">
              <a:off x="1820484" y="951090"/>
              <a:ext cx="5042987" cy="3878528"/>
              <a:chOff x="2362200" y="890550"/>
              <a:chExt cx="4371900" cy="3362400"/>
            </a:xfrm>
          </p:grpSpPr>
          <p:sp>
            <p:nvSpPr>
              <p:cNvPr id="594" name="Google Shape;594;p47"/>
              <p:cNvSpPr/>
              <p:nvPr/>
            </p:nvSpPr>
            <p:spPr>
              <a:xfrm>
                <a:off x="2362200" y="890550"/>
                <a:ext cx="4371900" cy="3362400"/>
              </a:xfrm>
              <a:prstGeom prst="roundRect">
                <a:avLst>
                  <a:gd name="adj" fmla="val 4601"/>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5" name="Google Shape;595;p47"/>
              <p:cNvSpPr/>
              <p:nvPr/>
            </p:nvSpPr>
            <p:spPr>
              <a:xfrm>
                <a:off x="2428800" y="1109625"/>
                <a:ext cx="4238700" cy="3076500"/>
              </a:xfrm>
              <a:prstGeom prst="roundRect">
                <a:avLst>
                  <a:gd name="adj" fmla="val 4795"/>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6" name="Google Shape;596;p47"/>
              <p:cNvSpPr/>
              <p:nvPr/>
            </p:nvSpPr>
            <p:spPr>
              <a:xfrm>
                <a:off x="6588804" y="965036"/>
                <a:ext cx="78697" cy="78697"/>
              </a:xfrm>
              <a:custGeom>
                <a:avLst/>
                <a:gdLst/>
                <a:ahLst/>
                <a:cxnLst/>
                <a:rect l="l" t="t" r="r" b="b"/>
                <a:pathLst>
                  <a:path w="349" h="349" extrusionOk="0">
                    <a:moveTo>
                      <a:pt x="174" y="1"/>
                    </a:moveTo>
                    <a:cubicBezTo>
                      <a:pt x="87" y="1"/>
                      <a:pt x="0" y="88"/>
                      <a:pt x="0" y="175"/>
                    </a:cubicBezTo>
                    <a:cubicBezTo>
                      <a:pt x="0" y="276"/>
                      <a:pt x="87" y="348"/>
                      <a:pt x="174" y="348"/>
                    </a:cubicBezTo>
                    <a:cubicBezTo>
                      <a:pt x="276" y="348"/>
                      <a:pt x="348" y="276"/>
                      <a:pt x="348" y="175"/>
                    </a:cubicBezTo>
                    <a:cubicBezTo>
                      <a:pt x="348" y="88"/>
                      <a:pt x="276" y="1"/>
                      <a:pt x="174"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7" name="Google Shape;597;p47"/>
              <p:cNvSpPr/>
              <p:nvPr/>
            </p:nvSpPr>
            <p:spPr>
              <a:xfrm>
                <a:off x="6461401" y="965036"/>
                <a:ext cx="78471" cy="78697"/>
              </a:xfrm>
              <a:custGeom>
                <a:avLst/>
                <a:gdLst/>
                <a:ahLst/>
                <a:cxnLst/>
                <a:rect l="l" t="t" r="r" b="b"/>
                <a:pathLst>
                  <a:path w="348" h="349" extrusionOk="0">
                    <a:moveTo>
                      <a:pt x="174" y="1"/>
                    </a:moveTo>
                    <a:cubicBezTo>
                      <a:pt x="73" y="1"/>
                      <a:pt x="0" y="88"/>
                      <a:pt x="0" y="175"/>
                    </a:cubicBezTo>
                    <a:cubicBezTo>
                      <a:pt x="0" y="276"/>
                      <a:pt x="73" y="348"/>
                      <a:pt x="174" y="348"/>
                    </a:cubicBezTo>
                    <a:cubicBezTo>
                      <a:pt x="275" y="348"/>
                      <a:pt x="348" y="276"/>
                      <a:pt x="348" y="175"/>
                    </a:cubicBezTo>
                    <a:cubicBezTo>
                      <a:pt x="348" y="88"/>
                      <a:pt x="275" y="1"/>
                      <a:pt x="174"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8" name="Google Shape;598;p47"/>
              <p:cNvSpPr/>
              <p:nvPr/>
            </p:nvSpPr>
            <p:spPr>
              <a:xfrm>
                <a:off x="6314155" y="963911"/>
                <a:ext cx="95158" cy="80952"/>
              </a:xfrm>
              <a:custGeom>
                <a:avLst/>
                <a:gdLst/>
                <a:ahLst/>
                <a:cxnLst/>
                <a:rect l="l" t="t" r="r" b="b"/>
                <a:pathLst>
                  <a:path w="422" h="359" extrusionOk="0">
                    <a:moveTo>
                      <a:pt x="247" y="1"/>
                    </a:moveTo>
                    <a:cubicBezTo>
                      <a:pt x="88" y="1"/>
                      <a:pt x="1" y="189"/>
                      <a:pt x="117" y="305"/>
                    </a:cubicBezTo>
                    <a:cubicBezTo>
                      <a:pt x="154" y="342"/>
                      <a:pt x="198" y="358"/>
                      <a:pt x="241" y="358"/>
                    </a:cubicBezTo>
                    <a:cubicBezTo>
                      <a:pt x="334" y="358"/>
                      <a:pt x="421" y="283"/>
                      <a:pt x="421" y="175"/>
                    </a:cubicBezTo>
                    <a:cubicBezTo>
                      <a:pt x="421" y="73"/>
                      <a:pt x="349" y="1"/>
                      <a:pt x="24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599" name="Google Shape;599;p47"/>
          <p:cNvSpPr txBox="1">
            <a:spLocks noGrp="1"/>
          </p:cNvSpPr>
          <p:nvPr>
            <p:ph type="title"/>
          </p:nvPr>
        </p:nvSpPr>
        <p:spPr>
          <a:xfrm>
            <a:off x="2321475" y="2020138"/>
            <a:ext cx="4041000" cy="1797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5100"/>
              <a:t>Connect With Us!</a:t>
            </a:r>
            <a:endParaRPr sz="510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603"/>
        <p:cNvGrpSpPr/>
        <p:nvPr/>
      </p:nvGrpSpPr>
      <p:grpSpPr>
        <a:xfrm>
          <a:off x="0" y="0"/>
          <a:ext cx="0" cy="0"/>
          <a:chOff x="0" y="0"/>
          <a:chExt cx="0" cy="0"/>
        </a:xfrm>
      </p:grpSpPr>
      <p:sp>
        <p:nvSpPr>
          <p:cNvPr id="604" name="Google Shape;604;p48"/>
          <p:cNvSpPr txBox="1">
            <a:spLocks noGrp="1"/>
          </p:cNvSpPr>
          <p:nvPr>
            <p:ph type="title" idx="2"/>
          </p:nvPr>
        </p:nvSpPr>
        <p:spPr>
          <a:xfrm>
            <a:off x="2206575" y="747938"/>
            <a:ext cx="2667000" cy="770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200"/>
              <a:t>Instagram 	</a:t>
            </a:r>
            <a:endParaRPr sz="2200"/>
          </a:p>
          <a:p>
            <a:pPr marL="0" lvl="0" indent="0" algn="l" rtl="0">
              <a:spcBef>
                <a:spcPts val="0"/>
              </a:spcBef>
              <a:spcAft>
                <a:spcPts val="0"/>
              </a:spcAft>
              <a:buNone/>
            </a:pPr>
            <a:r>
              <a:rPr lang="en" sz="2200"/>
              <a:t>@uhbmes</a:t>
            </a:r>
            <a:endParaRPr sz="2200"/>
          </a:p>
        </p:txBody>
      </p:sp>
      <p:pic>
        <p:nvPicPr>
          <p:cNvPr id="605" name="Google Shape;605;p48"/>
          <p:cNvPicPr preferRelativeResize="0"/>
          <p:nvPr/>
        </p:nvPicPr>
        <p:blipFill rotWithShape="1">
          <a:blip r:embed="rId3">
            <a:alphaModFix/>
          </a:blip>
          <a:srcRect t="-3244" b="-3468"/>
          <a:stretch/>
        </p:blipFill>
        <p:spPr>
          <a:xfrm>
            <a:off x="883000" y="516962"/>
            <a:ext cx="1154508" cy="1232050"/>
          </a:xfrm>
          <a:prstGeom prst="rect">
            <a:avLst/>
          </a:prstGeom>
          <a:noFill/>
          <a:ln>
            <a:noFill/>
          </a:ln>
        </p:spPr>
      </p:pic>
      <p:pic>
        <p:nvPicPr>
          <p:cNvPr id="606" name="Google Shape;606;p48"/>
          <p:cNvPicPr preferRelativeResize="0"/>
          <p:nvPr/>
        </p:nvPicPr>
        <p:blipFill>
          <a:blip r:embed="rId4">
            <a:alphaModFix/>
          </a:blip>
          <a:stretch>
            <a:fillRect/>
          </a:stretch>
        </p:blipFill>
        <p:spPr>
          <a:xfrm>
            <a:off x="932213" y="2144650"/>
            <a:ext cx="1056076" cy="1189275"/>
          </a:xfrm>
          <a:prstGeom prst="rect">
            <a:avLst/>
          </a:prstGeom>
          <a:noFill/>
          <a:ln>
            <a:noFill/>
          </a:ln>
        </p:spPr>
      </p:pic>
      <p:sp>
        <p:nvSpPr>
          <p:cNvPr id="607" name="Google Shape;607;p48"/>
          <p:cNvSpPr txBox="1">
            <a:spLocks noGrp="1"/>
          </p:cNvSpPr>
          <p:nvPr>
            <p:ph type="title" idx="2"/>
          </p:nvPr>
        </p:nvSpPr>
        <p:spPr>
          <a:xfrm>
            <a:off x="2281100" y="2354250"/>
            <a:ext cx="2145000" cy="770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200"/>
              <a:t>TikTok	</a:t>
            </a:r>
            <a:endParaRPr sz="2200"/>
          </a:p>
          <a:p>
            <a:pPr marL="0" lvl="0" indent="0" algn="l" rtl="0">
              <a:spcBef>
                <a:spcPts val="0"/>
              </a:spcBef>
              <a:spcAft>
                <a:spcPts val="0"/>
              </a:spcAft>
              <a:buNone/>
            </a:pPr>
            <a:r>
              <a:rPr lang="en" sz="2200"/>
              <a:t>@uhbmes</a:t>
            </a:r>
            <a:endParaRPr sz="2200"/>
          </a:p>
        </p:txBody>
      </p:sp>
      <p:pic>
        <p:nvPicPr>
          <p:cNvPr id="608" name="Google Shape;608;p48"/>
          <p:cNvPicPr preferRelativeResize="0"/>
          <p:nvPr/>
        </p:nvPicPr>
        <p:blipFill rotWithShape="1">
          <a:blip r:embed="rId5">
            <a:alphaModFix/>
          </a:blip>
          <a:srcRect l="21851" r="19876"/>
          <a:stretch/>
        </p:blipFill>
        <p:spPr>
          <a:xfrm>
            <a:off x="4426049" y="538350"/>
            <a:ext cx="1232051" cy="1189276"/>
          </a:xfrm>
          <a:prstGeom prst="rect">
            <a:avLst/>
          </a:prstGeom>
          <a:noFill/>
          <a:ln>
            <a:noFill/>
          </a:ln>
        </p:spPr>
      </p:pic>
      <p:sp>
        <p:nvSpPr>
          <p:cNvPr id="609" name="Google Shape;609;p48"/>
          <p:cNvSpPr txBox="1">
            <a:spLocks noGrp="1"/>
          </p:cNvSpPr>
          <p:nvPr>
            <p:ph type="title" idx="2"/>
          </p:nvPr>
        </p:nvSpPr>
        <p:spPr>
          <a:xfrm>
            <a:off x="5724725" y="747950"/>
            <a:ext cx="2667000" cy="770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200"/>
              <a:t>Snapchat 	</a:t>
            </a:r>
            <a:endParaRPr sz="2200"/>
          </a:p>
          <a:p>
            <a:pPr marL="0" lvl="0" indent="0" algn="l" rtl="0">
              <a:spcBef>
                <a:spcPts val="0"/>
              </a:spcBef>
              <a:spcAft>
                <a:spcPts val="0"/>
              </a:spcAft>
              <a:buNone/>
            </a:pPr>
            <a:r>
              <a:rPr lang="en" sz="2200"/>
              <a:t>@uh_bmes</a:t>
            </a:r>
            <a:endParaRPr sz="2200"/>
          </a:p>
        </p:txBody>
      </p:sp>
      <p:sp>
        <p:nvSpPr>
          <p:cNvPr id="610" name="Google Shape;610;p48"/>
          <p:cNvSpPr txBox="1">
            <a:spLocks noGrp="1"/>
          </p:cNvSpPr>
          <p:nvPr>
            <p:ph type="title" idx="2"/>
          </p:nvPr>
        </p:nvSpPr>
        <p:spPr>
          <a:xfrm>
            <a:off x="2281100" y="3795025"/>
            <a:ext cx="2667000" cy="770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200"/>
              <a:t>YouTube	</a:t>
            </a:r>
            <a:endParaRPr sz="2200"/>
          </a:p>
          <a:p>
            <a:pPr marL="0" lvl="0" indent="0" algn="l" rtl="0">
              <a:spcBef>
                <a:spcPts val="0"/>
              </a:spcBef>
              <a:spcAft>
                <a:spcPts val="0"/>
              </a:spcAft>
              <a:buNone/>
            </a:pPr>
            <a:r>
              <a:rPr lang="en" sz="2200"/>
              <a:t>@UH BMES</a:t>
            </a:r>
            <a:endParaRPr sz="2200"/>
          </a:p>
        </p:txBody>
      </p:sp>
      <p:pic>
        <p:nvPicPr>
          <p:cNvPr id="611" name="Google Shape;611;p48"/>
          <p:cNvPicPr preferRelativeResize="0"/>
          <p:nvPr/>
        </p:nvPicPr>
        <p:blipFill>
          <a:blip r:embed="rId6">
            <a:alphaModFix/>
          </a:blip>
          <a:stretch>
            <a:fillRect/>
          </a:stretch>
        </p:blipFill>
        <p:spPr>
          <a:xfrm>
            <a:off x="752266" y="3706761"/>
            <a:ext cx="1415972" cy="979700"/>
          </a:xfrm>
          <a:prstGeom prst="rect">
            <a:avLst/>
          </a:prstGeom>
          <a:noFill/>
          <a:ln>
            <a:noFill/>
          </a:ln>
        </p:spPr>
      </p:pic>
      <p:pic>
        <p:nvPicPr>
          <p:cNvPr id="612" name="Google Shape;612;p48"/>
          <p:cNvPicPr preferRelativeResize="0"/>
          <p:nvPr/>
        </p:nvPicPr>
        <p:blipFill>
          <a:blip r:embed="rId7">
            <a:alphaModFix/>
          </a:blip>
          <a:stretch>
            <a:fillRect/>
          </a:stretch>
        </p:blipFill>
        <p:spPr>
          <a:xfrm>
            <a:off x="4426050" y="2145312"/>
            <a:ext cx="1232050" cy="1232028"/>
          </a:xfrm>
          <a:prstGeom prst="rect">
            <a:avLst/>
          </a:prstGeom>
          <a:noFill/>
          <a:ln>
            <a:noFill/>
          </a:ln>
        </p:spPr>
      </p:pic>
      <p:sp>
        <p:nvSpPr>
          <p:cNvPr id="613" name="Google Shape;613;p48"/>
          <p:cNvSpPr txBox="1">
            <a:spLocks noGrp="1"/>
          </p:cNvSpPr>
          <p:nvPr>
            <p:ph type="title" idx="2"/>
          </p:nvPr>
        </p:nvSpPr>
        <p:spPr>
          <a:xfrm>
            <a:off x="5809225" y="2237000"/>
            <a:ext cx="2145000" cy="770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200"/>
              <a:t>GroupMe</a:t>
            </a:r>
            <a:endParaRPr sz="2200"/>
          </a:p>
          <a:p>
            <a:pPr marL="0" lvl="0" indent="0" algn="l" rtl="0">
              <a:spcBef>
                <a:spcPts val="0"/>
              </a:spcBef>
              <a:spcAft>
                <a:spcPts val="0"/>
              </a:spcAft>
              <a:buNone/>
            </a:pPr>
            <a:endParaRPr sz="2200"/>
          </a:p>
        </p:txBody>
      </p:sp>
      <p:sp>
        <p:nvSpPr>
          <p:cNvPr id="614" name="Google Shape;614;p48"/>
          <p:cNvSpPr txBox="1"/>
          <p:nvPr/>
        </p:nvSpPr>
        <p:spPr>
          <a:xfrm>
            <a:off x="5809225" y="3795025"/>
            <a:ext cx="3169800" cy="861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200">
                <a:solidFill>
                  <a:schemeClr val="dk1"/>
                </a:solidFill>
                <a:latin typeface="Alata"/>
                <a:ea typeface="Alata"/>
                <a:cs typeface="Alata"/>
                <a:sym typeface="Alata"/>
              </a:rPr>
              <a:t>Website</a:t>
            </a:r>
            <a:endParaRPr sz="2200">
              <a:solidFill>
                <a:schemeClr val="dk1"/>
              </a:solidFill>
              <a:latin typeface="Alata"/>
              <a:ea typeface="Alata"/>
              <a:cs typeface="Alata"/>
              <a:sym typeface="Alata"/>
            </a:endParaRPr>
          </a:p>
          <a:p>
            <a:pPr marL="0" lvl="0" indent="0" algn="l" rtl="0">
              <a:spcBef>
                <a:spcPts val="0"/>
              </a:spcBef>
              <a:spcAft>
                <a:spcPts val="0"/>
              </a:spcAft>
              <a:buNone/>
            </a:pPr>
            <a:r>
              <a:rPr lang="en" sz="2200">
                <a:solidFill>
                  <a:schemeClr val="dk1"/>
                </a:solidFill>
                <a:latin typeface="Alata"/>
                <a:ea typeface="Alata"/>
                <a:cs typeface="Alata"/>
                <a:sym typeface="Alata"/>
              </a:rPr>
              <a:t>uhbmes.wordpress.com</a:t>
            </a:r>
            <a:endParaRPr sz="2200">
              <a:solidFill>
                <a:schemeClr val="dk1"/>
              </a:solidFill>
              <a:latin typeface="Alata"/>
              <a:ea typeface="Alata"/>
              <a:cs typeface="Alata"/>
              <a:sym typeface="Alata"/>
            </a:endParaRPr>
          </a:p>
        </p:txBody>
      </p:sp>
      <p:pic>
        <p:nvPicPr>
          <p:cNvPr id="615" name="Google Shape;615;p48"/>
          <p:cNvPicPr preferRelativeResize="0"/>
          <p:nvPr/>
        </p:nvPicPr>
        <p:blipFill>
          <a:blip r:embed="rId8">
            <a:alphaModFix/>
          </a:blip>
          <a:stretch>
            <a:fillRect/>
          </a:stretch>
        </p:blipFill>
        <p:spPr>
          <a:xfrm>
            <a:off x="4334088" y="3517998"/>
            <a:ext cx="1415976" cy="1415976"/>
          </a:xfrm>
          <a:prstGeom prst="rect">
            <a:avLst/>
          </a:prstGeom>
          <a:noFill/>
          <a:ln>
            <a:noFill/>
          </a:ln>
        </p:spPr>
      </p:pic>
      <p:pic>
        <p:nvPicPr>
          <p:cNvPr id="616" name="Google Shape;616;p48"/>
          <p:cNvPicPr preferRelativeResize="0"/>
          <p:nvPr/>
        </p:nvPicPr>
        <p:blipFill>
          <a:blip r:embed="rId9">
            <a:alphaModFix/>
          </a:blip>
          <a:stretch>
            <a:fillRect/>
          </a:stretch>
        </p:blipFill>
        <p:spPr>
          <a:xfrm>
            <a:off x="7218600" y="2031300"/>
            <a:ext cx="1415975" cy="141597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620"/>
        <p:cNvGrpSpPr/>
        <p:nvPr/>
      </p:nvGrpSpPr>
      <p:grpSpPr>
        <a:xfrm>
          <a:off x="0" y="0"/>
          <a:ext cx="0" cy="0"/>
          <a:chOff x="0" y="0"/>
          <a:chExt cx="0" cy="0"/>
        </a:xfrm>
      </p:grpSpPr>
      <p:sp>
        <p:nvSpPr>
          <p:cNvPr id="621" name="Google Shape;621;p49"/>
          <p:cNvSpPr txBox="1">
            <a:spLocks noGrp="1"/>
          </p:cNvSpPr>
          <p:nvPr>
            <p:ph type="title" idx="4294967295"/>
          </p:nvPr>
        </p:nvSpPr>
        <p:spPr>
          <a:xfrm>
            <a:off x="714300" y="549600"/>
            <a:ext cx="7715400" cy="468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500"/>
              <a:t>BeReal Fundraiser</a:t>
            </a:r>
            <a:endParaRPr sz="3500"/>
          </a:p>
        </p:txBody>
      </p:sp>
      <p:pic>
        <p:nvPicPr>
          <p:cNvPr id="622" name="Google Shape;622;p49"/>
          <p:cNvPicPr preferRelativeResize="0"/>
          <p:nvPr/>
        </p:nvPicPr>
        <p:blipFill>
          <a:blip r:embed="rId3">
            <a:alphaModFix/>
          </a:blip>
          <a:stretch>
            <a:fillRect/>
          </a:stretch>
        </p:blipFill>
        <p:spPr>
          <a:xfrm>
            <a:off x="6867875" y="549600"/>
            <a:ext cx="1899025" cy="1811375"/>
          </a:xfrm>
          <a:prstGeom prst="rect">
            <a:avLst/>
          </a:prstGeom>
          <a:noFill/>
          <a:ln>
            <a:noFill/>
          </a:ln>
        </p:spPr>
      </p:pic>
      <p:sp>
        <p:nvSpPr>
          <p:cNvPr id="623" name="Google Shape;623;p49"/>
          <p:cNvSpPr txBox="1"/>
          <p:nvPr/>
        </p:nvSpPr>
        <p:spPr>
          <a:xfrm>
            <a:off x="714300" y="1228275"/>
            <a:ext cx="8052600" cy="3509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a:latin typeface="Montserrat"/>
                <a:ea typeface="Montserrat"/>
                <a:cs typeface="Montserrat"/>
                <a:sym typeface="Montserrat"/>
              </a:rPr>
              <a:t>Join us on BeReal to raise money for BMES! </a:t>
            </a:r>
            <a:endParaRPr sz="1800">
              <a:latin typeface="Montserrat"/>
              <a:ea typeface="Montserrat"/>
              <a:cs typeface="Montserrat"/>
              <a:sym typeface="Montserrat"/>
            </a:endParaRPr>
          </a:p>
          <a:p>
            <a:pPr marL="0" lvl="0" indent="0" algn="l" rtl="0">
              <a:spcBef>
                <a:spcPts val="0"/>
              </a:spcBef>
              <a:spcAft>
                <a:spcPts val="0"/>
              </a:spcAft>
              <a:buNone/>
            </a:pPr>
            <a:endParaRPr sz="1800">
              <a:latin typeface="Montserrat"/>
              <a:ea typeface="Montserrat"/>
              <a:cs typeface="Montserrat"/>
              <a:sym typeface="Montserrat"/>
            </a:endParaRPr>
          </a:p>
          <a:p>
            <a:pPr marL="0" lvl="0" indent="0" algn="l" rtl="0">
              <a:spcBef>
                <a:spcPts val="0"/>
              </a:spcBef>
              <a:spcAft>
                <a:spcPts val="0"/>
              </a:spcAft>
              <a:buNone/>
            </a:pPr>
            <a:r>
              <a:rPr lang="en" sz="1800">
                <a:latin typeface="Montserrat"/>
                <a:ea typeface="Montserrat"/>
                <a:cs typeface="Montserrat"/>
                <a:sym typeface="Montserrat"/>
              </a:rPr>
              <a:t>To help us raise money: </a:t>
            </a:r>
            <a:endParaRPr sz="1800">
              <a:latin typeface="Montserrat"/>
              <a:ea typeface="Montserrat"/>
              <a:cs typeface="Montserrat"/>
              <a:sym typeface="Montserrat"/>
            </a:endParaRPr>
          </a:p>
          <a:p>
            <a:pPr marL="0" lvl="0" indent="0" algn="l" rtl="0">
              <a:spcBef>
                <a:spcPts val="0"/>
              </a:spcBef>
              <a:spcAft>
                <a:spcPts val="0"/>
              </a:spcAft>
              <a:buNone/>
            </a:pPr>
            <a:endParaRPr sz="1800">
              <a:latin typeface="Montserrat"/>
              <a:ea typeface="Montserrat"/>
              <a:cs typeface="Montserrat"/>
              <a:sym typeface="Montserrat"/>
            </a:endParaRPr>
          </a:p>
          <a:p>
            <a:pPr marL="457200" lvl="0" indent="-342900" algn="l" rtl="0">
              <a:spcBef>
                <a:spcPts val="0"/>
              </a:spcBef>
              <a:spcAft>
                <a:spcPts val="0"/>
              </a:spcAft>
              <a:buSzPts val="1800"/>
              <a:buFont typeface="Montserrat"/>
              <a:buAutoNum type="arabicPeriod"/>
            </a:pPr>
            <a:r>
              <a:rPr lang="en" sz="1800">
                <a:latin typeface="Montserrat"/>
                <a:ea typeface="Montserrat"/>
                <a:cs typeface="Montserrat"/>
                <a:sym typeface="Montserrat"/>
              </a:rPr>
              <a:t>Download BeReal and make a NEW account this week </a:t>
            </a:r>
            <a:endParaRPr sz="1800">
              <a:latin typeface="Montserrat"/>
              <a:ea typeface="Montserrat"/>
              <a:cs typeface="Montserrat"/>
              <a:sym typeface="Montserrat"/>
            </a:endParaRPr>
          </a:p>
          <a:p>
            <a:pPr marL="457200" lvl="0" indent="-342900" algn="l" rtl="0">
              <a:spcBef>
                <a:spcPts val="0"/>
              </a:spcBef>
              <a:spcAft>
                <a:spcPts val="0"/>
              </a:spcAft>
              <a:buSzPts val="1800"/>
              <a:buFont typeface="Montserrat"/>
              <a:buAutoNum type="arabicPeriod"/>
            </a:pPr>
            <a:r>
              <a:rPr lang="en" sz="1800">
                <a:latin typeface="Montserrat"/>
                <a:ea typeface="Montserrat"/>
                <a:cs typeface="Montserrat"/>
                <a:sym typeface="Montserrat"/>
              </a:rPr>
              <a:t>Add 5 friends </a:t>
            </a:r>
            <a:endParaRPr sz="1800">
              <a:latin typeface="Montserrat"/>
              <a:ea typeface="Montserrat"/>
              <a:cs typeface="Montserrat"/>
              <a:sym typeface="Montserrat"/>
            </a:endParaRPr>
          </a:p>
          <a:p>
            <a:pPr marL="457200" lvl="0" indent="-342900" algn="l" rtl="0">
              <a:spcBef>
                <a:spcPts val="0"/>
              </a:spcBef>
              <a:spcAft>
                <a:spcPts val="0"/>
              </a:spcAft>
              <a:buSzPts val="1800"/>
              <a:buFont typeface="Montserrat"/>
              <a:buAutoNum type="arabicPeriod"/>
            </a:pPr>
            <a:r>
              <a:rPr lang="en" sz="1800">
                <a:latin typeface="Montserrat"/>
                <a:ea typeface="Montserrat"/>
                <a:cs typeface="Montserrat"/>
                <a:sym typeface="Montserrat"/>
              </a:rPr>
              <a:t>Have notifications turned on </a:t>
            </a:r>
            <a:endParaRPr sz="1800">
              <a:latin typeface="Montserrat"/>
              <a:ea typeface="Montserrat"/>
              <a:cs typeface="Montserrat"/>
              <a:sym typeface="Montserrat"/>
            </a:endParaRPr>
          </a:p>
          <a:p>
            <a:pPr marL="457200" lvl="0" indent="-342900" algn="l" rtl="0">
              <a:spcBef>
                <a:spcPts val="0"/>
              </a:spcBef>
              <a:spcAft>
                <a:spcPts val="0"/>
              </a:spcAft>
              <a:buSzPts val="1800"/>
              <a:buFont typeface="Montserrat"/>
              <a:buAutoNum type="arabicPeriod"/>
            </a:pPr>
            <a:r>
              <a:rPr lang="en" sz="1800">
                <a:latin typeface="Montserrat"/>
                <a:ea typeface="Montserrat"/>
                <a:cs typeface="Montserrat"/>
                <a:sym typeface="Montserrat"/>
              </a:rPr>
              <a:t>Make at least one post</a:t>
            </a:r>
            <a:endParaRPr sz="1800">
              <a:latin typeface="Montserrat"/>
              <a:ea typeface="Montserrat"/>
              <a:cs typeface="Montserrat"/>
              <a:sym typeface="Montserrat"/>
            </a:endParaRPr>
          </a:p>
          <a:p>
            <a:pPr marL="0" lvl="0" indent="0" algn="l" rtl="0">
              <a:spcBef>
                <a:spcPts val="0"/>
              </a:spcBef>
              <a:spcAft>
                <a:spcPts val="0"/>
              </a:spcAft>
              <a:buNone/>
            </a:pPr>
            <a:endParaRPr sz="1800">
              <a:latin typeface="Montserrat"/>
              <a:ea typeface="Montserrat"/>
              <a:cs typeface="Montserrat"/>
              <a:sym typeface="Montserrat"/>
            </a:endParaRPr>
          </a:p>
          <a:p>
            <a:pPr marL="0" lvl="0" indent="0" algn="l" rtl="0">
              <a:spcBef>
                <a:spcPts val="0"/>
              </a:spcBef>
              <a:spcAft>
                <a:spcPts val="0"/>
              </a:spcAft>
              <a:buNone/>
            </a:pPr>
            <a:r>
              <a:rPr lang="en" sz="1800">
                <a:latin typeface="Montserrat"/>
                <a:ea typeface="Montserrat"/>
                <a:cs typeface="Montserrat"/>
                <a:sym typeface="Montserrat"/>
              </a:rPr>
              <a:t>Earn 5 membership points for joining!</a:t>
            </a:r>
            <a:endParaRPr sz="1800">
              <a:latin typeface="Montserrat"/>
              <a:ea typeface="Montserrat"/>
              <a:cs typeface="Montserrat"/>
              <a:sym typeface="Montserrat"/>
            </a:endParaRPr>
          </a:p>
          <a:p>
            <a:pPr marL="0" lvl="0" indent="0" algn="l" rtl="0">
              <a:spcBef>
                <a:spcPts val="0"/>
              </a:spcBef>
              <a:spcAft>
                <a:spcPts val="0"/>
              </a:spcAft>
              <a:buNone/>
            </a:pPr>
            <a:r>
              <a:rPr lang="en" sz="1800">
                <a:latin typeface="Montserrat"/>
                <a:ea typeface="Montserrat"/>
                <a:cs typeface="Montserrat"/>
                <a:sym typeface="Montserrat"/>
              </a:rPr>
              <a:t>For every friend referred, you get one membership point!</a:t>
            </a:r>
            <a:endParaRPr sz="1800">
              <a:latin typeface="Montserrat"/>
              <a:ea typeface="Montserrat"/>
              <a:cs typeface="Montserrat"/>
              <a:sym typeface="Montserrat"/>
            </a:endParaRPr>
          </a:p>
          <a:p>
            <a:pPr marL="0" lvl="0" indent="0" algn="l" rtl="0">
              <a:spcBef>
                <a:spcPts val="0"/>
              </a:spcBef>
              <a:spcAft>
                <a:spcPts val="0"/>
              </a:spcAft>
              <a:buNone/>
            </a:pPr>
            <a:r>
              <a:rPr lang="en" sz="1800">
                <a:latin typeface="Montserrat"/>
                <a:ea typeface="Montserrat"/>
                <a:cs typeface="Montserrat"/>
                <a:sym typeface="Montserrat"/>
              </a:rPr>
              <a:t>Member with the most points will receive a gift card!</a:t>
            </a:r>
            <a:endParaRPr sz="1800">
              <a:latin typeface="Montserrat"/>
              <a:ea typeface="Montserrat"/>
              <a:cs typeface="Montserrat"/>
              <a:sym typeface="Montserra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627"/>
        <p:cNvGrpSpPr/>
        <p:nvPr/>
      </p:nvGrpSpPr>
      <p:grpSpPr>
        <a:xfrm>
          <a:off x="0" y="0"/>
          <a:ext cx="0" cy="0"/>
          <a:chOff x="0" y="0"/>
          <a:chExt cx="0" cy="0"/>
        </a:xfrm>
      </p:grpSpPr>
      <p:sp>
        <p:nvSpPr>
          <p:cNvPr id="628" name="Google Shape;628;p50"/>
          <p:cNvSpPr txBox="1">
            <a:spLocks noGrp="1"/>
          </p:cNvSpPr>
          <p:nvPr>
            <p:ph type="title"/>
          </p:nvPr>
        </p:nvSpPr>
        <p:spPr>
          <a:xfrm>
            <a:off x="453275" y="844650"/>
            <a:ext cx="8073300" cy="841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1900"/>
              <a:t>To Our Weekly Newsletter to get the latest scoop!</a:t>
            </a:r>
            <a:endParaRPr sz="1900"/>
          </a:p>
        </p:txBody>
      </p:sp>
      <p:sp>
        <p:nvSpPr>
          <p:cNvPr id="629" name="Google Shape;629;p50"/>
          <p:cNvSpPr txBox="1">
            <a:spLocks noGrp="1"/>
          </p:cNvSpPr>
          <p:nvPr>
            <p:ph type="title" idx="2"/>
          </p:nvPr>
        </p:nvSpPr>
        <p:spPr>
          <a:xfrm>
            <a:off x="363375" y="-129275"/>
            <a:ext cx="5153700" cy="13983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7300"/>
              <a:t>Subscribe! </a:t>
            </a:r>
            <a:endParaRPr sz="7300"/>
          </a:p>
        </p:txBody>
      </p:sp>
      <p:sp>
        <p:nvSpPr>
          <p:cNvPr id="630" name="Google Shape;630;p50"/>
          <p:cNvSpPr/>
          <p:nvPr/>
        </p:nvSpPr>
        <p:spPr>
          <a:xfrm>
            <a:off x="7787990" y="1570061"/>
            <a:ext cx="116400" cy="116400"/>
          </a:xfrm>
          <a:prstGeom prst="ellipse">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1" name="Google Shape;631;p50"/>
          <p:cNvSpPr/>
          <p:nvPr/>
        </p:nvSpPr>
        <p:spPr>
          <a:xfrm>
            <a:off x="8016721" y="1570061"/>
            <a:ext cx="116400" cy="116400"/>
          </a:xfrm>
          <a:prstGeom prst="ellipse">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2" name="Google Shape;632;p50"/>
          <p:cNvSpPr/>
          <p:nvPr/>
        </p:nvSpPr>
        <p:spPr>
          <a:xfrm>
            <a:off x="8245452" y="1570061"/>
            <a:ext cx="116400" cy="1164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633" name="Google Shape;633;p50"/>
          <p:cNvPicPr preferRelativeResize="0"/>
          <p:nvPr/>
        </p:nvPicPr>
        <p:blipFill>
          <a:blip r:embed="rId3">
            <a:alphaModFix/>
          </a:blip>
          <a:stretch>
            <a:fillRect/>
          </a:stretch>
        </p:blipFill>
        <p:spPr>
          <a:xfrm>
            <a:off x="5835475" y="1743604"/>
            <a:ext cx="2932825" cy="2961709"/>
          </a:xfrm>
          <a:prstGeom prst="rect">
            <a:avLst/>
          </a:prstGeom>
          <a:noFill/>
          <a:ln w="9525" cap="flat" cmpd="sng">
            <a:solidFill>
              <a:schemeClr val="lt1"/>
            </a:solidFill>
            <a:prstDash val="solid"/>
            <a:round/>
            <a:headEnd type="none" w="sm" len="sm"/>
            <a:tailEnd type="none" w="sm" len="sm"/>
          </a:ln>
        </p:spPr>
      </p:pic>
      <p:pic>
        <p:nvPicPr>
          <p:cNvPr id="634" name="Google Shape;634;p50"/>
          <p:cNvPicPr preferRelativeResize="0"/>
          <p:nvPr/>
        </p:nvPicPr>
        <p:blipFill>
          <a:blip r:embed="rId4">
            <a:alphaModFix/>
          </a:blip>
          <a:stretch>
            <a:fillRect/>
          </a:stretch>
        </p:blipFill>
        <p:spPr>
          <a:xfrm>
            <a:off x="453275" y="1686450"/>
            <a:ext cx="5153701" cy="307602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638"/>
        <p:cNvGrpSpPr/>
        <p:nvPr/>
      </p:nvGrpSpPr>
      <p:grpSpPr>
        <a:xfrm>
          <a:off x="0" y="0"/>
          <a:ext cx="0" cy="0"/>
          <a:chOff x="0" y="0"/>
          <a:chExt cx="0" cy="0"/>
        </a:xfrm>
      </p:grpSpPr>
      <p:sp>
        <p:nvSpPr>
          <p:cNvPr id="639" name="Google Shape;639;p51"/>
          <p:cNvSpPr txBox="1">
            <a:spLocks noGrp="1"/>
          </p:cNvSpPr>
          <p:nvPr>
            <p:ph type="title"/>
          </p:nvPr>
        </p:nvSpPr>
        <p:spPr>
          <a:xfrm>
            <a:off x="714300" y="457475"/>
            <a:ext cx="7715400" cy="468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500"/>
              <a:t>Paid Member Benefits</a:t>
            </a:r>
            <a:endParaRPr sz="3500"/>
          </a:p>
        </p:txBody>
      </p:sp>
      <p:graphicFrame>
        <p:nvGraphicFramePr>
          <p:cNvPr id="640" name="Google Shape;640;p51"/>
          <p:cNvGraphicFramePr/>
          <p:nvPr/>
        </p:nvGraphicFramePr>
        <p:xfrm>
          <a:off x="881413" y="1190200"/>
          <a:ext cx="7381150" cy="3907045"/>
        </p:xfrm>
        <a:graphic>
          <a:graphicData uri="http://schemas.openxmlformats.org/drawingml/2006/table">
            <a:tbl>
              <a:tblPr>
                <a:noFill/>
                <a:tableStyleId>{887933A1-BD03-4242-8C14-516D7426EA25}</a:tableStyleId>
              </a:tblPr>
              <a:tblGrid>
                <a:gridCol w="1905775">
                  <a:extLst>
                    <a:ext uri="{9D8B030D-6E8A-4147-A177-3AD203B41FA5}">
                      <a16:colId xmlns:a16="http://schemas.microsoft.com/office/drawing/2014/main" val="20000"/>
                    </a:ext>
                  </a:extLst>
                </a:gridCol>
                <a:gridCol w="2654500">
                  <a:extLst>
                    <a:ext uri="{9D8B030D-6E8A-4147-A177-3AD203B41FA5}">
                      <a16:colId xmlns:a16="http://schemas.microsoft.com/office/drawing/2014/main" val="20001"/>
                    </a:ext>
                  </a:extLst>
                </a:gridCol>
                <a:gridCol w="2820875">
                  <a:extLst>
                    <a:ext uri="{9D8B030D-6E8A-4147-A177-3AD203B41FA5}">
                      <a16:colId xmlns:a16="http://schemas.microsoft.com/office/drawing/2014/main" val="20002"/>
                    </a:ext>
                  </a:extLst>
                </a:gridCol>
              </a:tblGrid>
              <a:tr h="452350">
                <a:tc>
                  <a:txBody>
                    <a:bodyPr/>
                    <a:lstStyle/>
                    <a:p>
                      <a:pPr marL="0" lvl="0" indent="0" algn="l" rtl="0">
                        <a:spcBef>
                          <a:spcPts val="0"/>
                        </a:spcBef>
                        <a:spcAft>
                          <a:spcPts val="0"/>
                        </a:spcAft>
                        <a:buNone/>
                      </a:pPr>
                      <a:endParaRPr/>
                    </a:p>
                  </a:txBody>
                  <a:tcPr marL="91425" marR="91425" marT="91425" marB="91425">
                    <a:lnL w="19050" cap="flat" cmpd="sng">
                      <a:solidFill>
                        <a:schemeClr val="lt1"/>
                      </a:solidFill>
                      <a:prstDash val="solid"/>
                      <a:round/>
                      <a:headEnd type="none" w="sm" len="sm"/>
                      <a:tailEnd type="none" w="sm" len="sm"/>
                    </a:lnL>
                    <a:lnR w="19050" cap="flat" cmpd="sng">
                      <a:solidFill>
                        <a:schemeClr val="lt1"/>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r>
                        <a:rPr lang="en" sz="1800">
                          <a:solidFill>
                            <a:schemeClr val="lt1"/>
                          </a:solidFill>
                          <a:latin typeface="Alata"/>
                          <a:ea typeface="Alata"/>
                          <a:cs typeface="Alata"/>
                          <a:sym typeface="Alata"/>
                        </a:rPr>
                        <a:t>Paid </a:t>
                      </a:r>
                      <a:endParaRPr sz="1800">
                        <a:solidFill>
                          <a:schemeClr val="lt1"/>
                        </a:solidFill>
                        <a:latin typeface="Alata"/>
                        <a:ea typeface="Alata"/>
                        <a:cs typeface="Alata"/>
                        <a:sym typeface="Alata"/>
                      </a:endParaRPr>
                    </a:p>
                  </a:txBody>
                  <a:tcPr marL="91425" marR="91425" marT="91425" marB="91425" anchor="ctr">
                    <a:lnL w="19050" cap="flat" cmpd="sng">
                      <a:solidFill>
                        <a:schemeClr val="lt1"/>
                      </a:solidFill>
                      <a:prstDash val="solid"/>
                      <a:round/>
                      <a:headEnd type="none" w="sm" len="sm"/>
                      <a:tailEnd type="none" w="sm" len="sm"/>
                    </a:lnL>
                    <a:lnR w="19050" cap="flat" cmpd="sng">
                      <a:solidFill>
                        <a:schemeClr val="lt1"/>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solidFill>
                      <a:schemeClr val="dk1"/>
                    </a:solidFill>
                  </a:tcPr>
                </a:tc>
                <a:tc>
                  <a:txBody>
                    <a:bodyPr/>
                    <a:lstStyle/>
                    <a:p>
                      <a:pPr marL="0" lvl="0" indent="0" algn="ctr" rtl="0">
                        <a:spcBef>
                          <a:spcPts val="0"/>
                        </a:spcBef>
                        <a:spcAft>
                          <a:spcPts val="0"/>
                        </a:spcAft>
                        <a:buNone/>
                      </a:pPr>
                      <a:r>
                        <a:rPr lang="en" sz="1800">
                          <a:solidFill>
                            <a:schemeClr val="lt1"/>
                          </a:solidFill>
                          <a:latin typeface="Alata"/>
                          <a:ea typeface="Alata"/>
                          <a:cs typeface="Alata"/>
                          <a:sym typeface="Alata"/>
                        </a:rPr>
                        <a:t>Unpaid</a:t>
                      </a:r>
                      <a:endParaRPr sz="1800">
                        <a:solidFill>
                          <a:schemeClr val="lt1"/>
                        </a:solidFill>
                        <a:latin typeface="Alata"/>
                        <a:ea typeface="Alata"/>
                        <a:cs typeface="Alata"/>
                        <a:sym typeface="Alata"/>
                      </a:endParaRPr>
                    </a:p>
                  </a:txBody>
                  <a:tcPr marL="91425" marR="91425" marT="91425" marB="91425" anchor="ctr">
                    <a:lnL w="19050" cap="flat" cmpd="sng">
                      <a:solidFill>
                        <a:schemeClr val="lt1"/>
                      </a:solidFill>
                      <a:prstDash val="solid"/>
                      <a:round/>
                      <a:headEnd type="none" w="sm" len="sm"/>
                      <a:tailEnd type="none" w="sm" len="sm"/>
                    </a:lnL>
                    <a:lnR w="19050" cap="flat" cmpd="sng">
                      <a:solidFill>
                        <a:schemeClr val="lt1"/>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solidFill>
                      <a:schemeClr val="dk1"/>
                    </a:solidFill>
                  </a:tcPr>
                </a:tc>
                <a:extLst>
                  <a:ext uri="{0D108BD9-81ED-4DB2-BD59-A6C34878D82A}">
                    <a16:rowId xmlns:a16="http://schemas.microsoft.com/office/drawing/2014/main" val="10000"/>
                  </a:ext>
                </a:extLst>
              </a:tr>
              <a:tr h="769000">
                <a:tc>
                  <a:txBody>
                    <a:bodyPr/>
                    <a:lstStyle/>
                    <a:p>
                      <a:pPr marL="0" lvl="0" indent="0" algn="ctr" rtl="0">
                        <a:spcBef>
                          <a:spcPts val="0"/>
                        </a:spcBef>
                        <a:spcAft>
                          <a:spcPts val="0"/>
                        </a:spcAft>
                        <a:buNone/>
                      </a:pPr>
                      <a:r>
                        <a:rPr lang="en" sz="1800">
                          <a:solidFill>
                            <a:schemeClr val="lt1"/>
                          </a:solidFill>
                          <a:latin typeface="Alata"/>
                          <a:ea typeface="Alata"/>
                          <a:cs typeface="Alata"/>
                          <a:sym typeface="Alata"/>
                        </a:rPr>
                        <a:t>Workshops</a:t>
                      </a:r>
                      <a:endParaRPr sz="1800">
                        <a:solidFill>
                          <a:schemeClr val="lt1"/>
                        </a:solidFill>
                        <a:latin typeface="Alata"/>
                        <a:ea typeface="Alata"/>
                        <a:cs typeface="Alata"/>
                        <a:sym typeface="Alata"/>
                      </a:endParaRPr>
                    </a:p>
                  </a:txBody>
                  <a:tcPr marL="91425" marR="91425" marT="91425" marB="91425" anchor="ctr">
                    <a:lnL w="19050" cap="flat" cmpd="sng">
                      <a:solidFill>
                        <a:schemeClr val="lt1"/>
                      </a:solidFill>
                      <a:prstDash val="solid"/>
                      <a:round/>
                      <a:headEnd type="none" w="sm" len="sm"/>
                      <a:tailEnd type="none" w="sm" len="sm"/>
                    </a:lnL>
                    <a:lnR w="19050" cap="flat" cmpd="sng">
                      <a:solidFill>
                        <a:schemeClr val="lt1"/>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solidFill>
                      <a:schemeClr val="accent1"/>
                    </a:solidFill>
                  </a:tcPr>
                </a:tc>
                <a:tc>
                  <a:txBody>
                    <a:bodyPr/>
                    <a:lstStyle/>
                    <a:p>
                      <a:pPr marL="0" lvl="0" indent="0" algn="l" rtl="0">
                        <a:spcBef>
                          <a:spcPts val="0"/>
                        </a:spcBef>
                        <a:spcAft>
                          <a:spcPts val="0"/>
                        </a:spcAft>
                        <a:buNone/>
                      </a:pPr>
                      <a:r>
                        <a:rPr lang="en" sz="1300">
                          <a:solidFill>
                            <a:srgbClr val="141414"/>
                          </a:solidFill>
                          <a:latin typeface="Montserrat"/>
                          <a:ea typeface="Montserrat"/>
                          <a:cs typeface="Montserrat"/>
                          <a:sym typeface="Montserrat"/>
                        </a:rPr>
                        <a:t>Access to workshops lead by experienced upperclassmen and industry professionals</a:t>
                      </a:r>
                      <a:endParaRPr sz="1300">
                        <a:solidFill>
                          <a:srgbClr val="141414"/>
                        </a:solidFill>
                        <a:latin typeface="Montserrat"/>
                        <a:ea typeface="Montserrat"/>
                        <a:cs typeface="Montserrat"/>
                        <a:sym typeface="Montserrat"/>
                      </a:endParaRPr>
                    </a:p>
                  </a:txBody>
                  <a:tcPr marL="91425" marR="91425" marT="91425" marB="91425" anchor="ctr">
                    <a:lnL w="19050" cap="flat" cmpd="sng">
                      <a:solidFill>
                        <a:schemeClr val="lt1"/>
                      </a:solidFill>
                      <a:prstDash val="solid"/>
                      <a:round/>
                      <a:headEnd type="none" w="sm" len="sm"/>
                      <a:tailEnd type="none" w="sm" len="sm"/>
                    </a:lnL>
                    <a:lnR w="19050" cap="flat" cmpd="sng">
                      <a:solidFill>
                        <a:schemeClr val="lt1"/>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solidFill>
                      <a:schemeClr val="accent2"/>
                    </a:solidFill>
                  </a:tcPr>
                </a:tc>
                <a:tc>
                  <a:txBody>
                    <a:bodyPr/>
                    <a:lstStyle/>
                    <a:p>
                      <a:pPr marL="0" lvl="0" indent="0" algn="l" rtl="0">
                        <a:spcBef>
                          <a:spcPts val="0"/>
                        </a:spcBef>
                        <a:spcAft>
                          <a:spcPts val="0"/>
                        </a:spcAft>
                        <a:buNone/>
                      </a:pPr>
                      <a:r>
                        <a:rPr lang="en" sz="1300">
                          <a:solidFill>
                            <a:srgbClr val="141414"/>
                          </a:solidFill>
                          <a:latin typeface="Montserrat"/>
                          <a:ea typeface="Montserrat"/>
                          <a:cs typeface="Montserrat"/>
                          <a:sym typeface="Montserrat"/>
                        </a:rPr>
                        <a:t>Not open to non-members</a:t>
                      </a:r>
                      <a:endParaRPr sz="1300">
                        <a:solidFill>
                          <a:srgbClr val="141414"/>
                        </a:solidFill>
                        <a:latin typeface="Montserrat"/>
                        <a:ea typeface="Montserrat"/>
                        <a:cs typeface="Montserrat"/>
                        <a:sym typeface="Montserrat"/>
                      </a:endParaRPr>
                    </a:p>
                  </a:txBody>
                  <a:tcPr marL="91425" marR="91425" marT="91425" marB="91425" anchor="ctr">
                    <a:lnL w="19050" cap="flat" cmpd="sng">
                      <a:solidFill>
                        <a:schemeClr val="lt1"/>
                      </a:solidFill>
                      <a:prstDash val="solid"/>
                      <a:round/>
                      <a:headEnd type="none" w="sm" len="sm"/>
                      <a:tailEnd type="none" w="sm" len="sm"/>
                    </a:lnL>
                    <a:lnR w="19050" cap="flat" cmpd="sng">
                      <a:solidFill>
                        <a:schemeClr val="lt1"/>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solidFill>
                      <a:schemeClr val="accent2"/>
                    </a:solidFill>
                  </a:tcPr>
                </a:tc>
                <a:extLst>
                  <a:ext uri="{0D108BD9-81ED-4DB2-BD59-A6C34878D82A}">
                    <a16:rowId xmlns:a16="http://schemas.microsoft.com/office/drawing/2014/main" val="10001"/>
                  </a:ext>
                </a:extLst>
              </a:tr>
              <a:tr h="920125">
                <a:tc>
                  <a:txBody>
                    <a:bodyPr/>
                    <a:lstStyle/>
                    <a:p>
                      <a:pPr marL="0" lvl="0" indent="0" algn="ctr" rtl="0">
                        <a:spcBef>
                          <a:spcPts val="0"/>
                        </a:spcBef>
                        <a:spcAft>
                          <a:spcPts val="0"/>
                        </a:spcAft>
                        <a:buNone/>
                      </a:pPr>
                      <a:r>
                        <a:rPr lang="en" sz="1800">
                          <a:solidFill>
                            <a:schemeClr val="lt1"/>
                          </a:solidFill>
                          <a:latin typeface="Alata"/>
                          <a:ea typeface="Alata"/>
                          <a:cs typeface="Alata"/>
                          <a:sym typeface="Alata"/>
                        </a:rPr>
                        <a:t>Go Baby Go</a:t>
                      </a:r>
                      <a:endParaRPr sz="1800">
                        <a:solidFill>
                          <a:schemeClr val="lt1"/>
                        </a:solidFill>
                        <a:latin typeface="Alata"/>
                        <a:ea typeface="Alata"/>
                        <a:cs typeface="Alata"/>
                        <a:sym typeface="Alata"/>
                      </a:endParaRPr>
                    </a:p>
                  </a:txBody>
                  <a:tcPr marL="91425" marR="91425" marT="91425" marB="91425" anchor="ctr">
                    <a:lnL w="19050" cap="flat" cmpd="sng">
                      <a:solidFill>
                        <a:schemeClr val="lt1"/>
                      </a:solidFill>
                      <a:prstDash val="solid"/>
                      <a:round/>
                      <a:headEnd type="none" w="sm" len="sm"/>
                      <a:tailEnd type="none" w="sm" len="sm"/>
                    </a:lnL>
                    <a:lnR w="19050" cap="flat" cmpd="sng">
                      <a:solidFill>
                        <a:schemeClr val="lt1"/>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solidFill>
                      <a:schemeClr val="accent1"/>
                    </a:solidFill>
                  </a:tcPr>
                </a:tc>
                <a:tc>
                  <a:txBody>
                    <a:bodyPr/>
                    <a:lstStyle/>
                    <a:p>
                      <a:pPr marL="0" lvl="0" indent="0" algn="l" rtl="0">
                        <a:spcBef>
                          <a:spcPts val="0"/>
                        </a:spcBef>
                        <a:spcAft>
                          <a:spcPts val="0"/>
                        </a:spcAft>
                        <a:buNone/>
                      </a:pPr>
                      <a:r>
                        <a:rPr lang="en" sz="1300">
                          <a:solidFill>
                            <a:srgbClr val="141414"/>
                          </a:solidFill>
                          <a:latin typeface="Montserrat"/>
                          <a:ea typeface="Montserrat"/>
                          <a:cs typeface="Montserrat"/>
                          <a:sym typeface="Montserrat"/>
                        </a:rPr>
                        <a:t>Participate in designing and building mobility devices for diabled children</a:t>
                      </a:r>
                      <a:endParaRPr sz="1300">
                        <a:solidFill>
                          <a:srgbClr val="141414"/>
                        </a:solidFill>
                        <a:latin typeface="Montserrat"/>
                        <a:ea typeface="Montserrat"/>
                        <a:cs typeface="Montserrat"/>
                        <a:sym typeface="Montserrat"/>
                      </a:endParaRPr>
                    </a:p>
                  </a:txBody>
                  <a:tcPr marL="91425" marR="91425" marT="91425" marB="91425" anchor="ctr">
                    <a:lnL w="19050" cap="flat" cmpd="sng">
                      <a:solidFill>
                        <a:schemeClr val="lt1"/>
                      </a:solidFill>
                      <a:prstDash val="solid"/>
                      <a:round/>
                      <a:headEnd type="none" w="sm" len="sm"/>
                      <a:tailEnd type="none" w="sm" len="sm"/>
                    </a:lnL>
                    <a:lnR w="19050" cap="flat" cmpd="sng">
                      <a:solidFill>
                        <a:schemeClr val="lt1"/>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solidFill>
                      <a:schemeClr val="accent2"/>
                    </a:solidFill>
                  </a:tcPr>
                </a:tc>
                <a:tc>
                  <a:txBody>
                    <a:bodyPr/>
                    <a:lstStyle/>
                    <a:p>
                      <a:pPr marL="0" lvl="0" indent="0" algn="l" rtl="0">
                        <a:spcBef>
                          <a:spcPts val="0"/>
                        </a:spcBef>
                        <a:spcAft>
                          <a:spcPts val="0"/>
                        </a:spcAft>
                        <a:buNone/>
                      </a:pPr>
                      <a:r>
                        <a:rPr lang="en" sz="1300">
                          <a:solidFill>
                            <a:srgbClr val="141414"/>
                          </a:solidFill>
                          <a:latin typeface="Montserrat"/>
                          <a:ea typeface="Montserrat"/>
                          <a:cs typeface="Montserrat"/>
                          <a:sym typeface="Montserrat"/>
                        </a:rPr>
                        <a:t>Non-members can participate* </a:t>
                      </a:r>
                      <a:r>
                        <a:rPr lang="en" sz="1000">
                          <a:solidFill>
                            <a:srgbClr val="141414"/>
                          </a:solidFill>
                          <a:latin typeface="Montserrat"/>
                          <a:ea typeface="Montserrat"/>
                          <a:cs typeface="Montserrat"/>
                          <a:sym typeface="Montserrat"/>
                        </a:rPr>
                        <a:t> *they will not get their name on technical papers  or get points for participating unless approved by project lead.</a:t>
                      </a:r>
                      <a:endParaRPr sz="1000">
                        <a:solidFill>
                          <a:srgbClr val="141414"/>
                        </a:solidFill>
                        <a:latin typeface="Montserrat"/>
                        <a:ea typeface="Montserrat"/>
                        <a:cs typeface="Montserrat"/>
                        <a:sym typeface="Montserrat"/>
                      </a:endParaRPr>
                    </a:p>
                  </a:txBody>
                  <a:tcPr marL="91425" marR="91425" marT="91425" marB="91425" anchor="ctr">
                    <a:lnL w="19050" cap="flat" cmpd="sng">
                      <a:solidFill>
                        <a:schemeClr val="lt1"/>
                      </a:solidFill>
                      <a:prstDash val="solid"/>
                      <a:round/>
                      <a:headEnd type="none" w="sm" len="sm"/>
                      <a:tailEnd type="none" w="sm" len="sm"/>
                    </a:lnL>
                    <a:lnR w="19050" cap="flat" cmpd="sng">
                      <a:solidFill>
                        <a:schemeClr val="lt1"/>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solidFill>
                      <a:schemeClr val="accent2"/>
                    </a:solidFill>
                  </a:tcPr>
                </a:tc>
                <a:extLst>
                  <a:ext uri="{0D108BD9-81ED-4DB2-BD59-A6C34878D82A}">
                    <a16:rowId xmlns:a16="http://schemas.microsoft.com/office/drawing/2014/main" val="10002"/>
                  </a:ext>
                </a:extLst>
              </a:tr>
              <a:tr h="769000">
                <a:tc>
                  <a:txBody>
                    <a:bodyPr/>
                    <a:lstStyle/>
                    <a:p>
                      <a:pPr marL="0" lvl="0" indent="0" algn="ctr" rtl="0">
                        <a:spcBef>
                          <a:spcPts val="0"/>
                        </a:spcBef>
                        <a:spcAft>
                          <a:spcPts val="0"/>
                        </a:spcAft>
                        <a:buNone/>
                      </a:pPr>
                      <a:r>
                        <a:rPr lang="en" sz="1800">
                          <a:solidFill>
                            <a:schemeClr val="lt1"/>
                          </a:solidFill>
                          <a:latin typeface="Alata"/>
                          <a:ea typeface="Alata"/>
                          <a:cs typeface="Alata"/>
                          <a:sym typeface="Alata"/>
                        </a:rPr>
                        <a:t>Point System</a:t>
                      </a:r>
                      <a:endParaRPr sz="1800">
                        <a:solidFill>
                          <a:schemeClr val="lt1"/>
                        </a:solidFill>
                        <a:latin typeface="Alata"/>
                        <a:ea typeface="Alata"/>
                        <a:cs typeface="Alata"/>
                        <a:sym typeface="Alata"/>
                      </a:endParaRPr>
                    </a:p>
                  </a:txBody>
                  <a:tcPr marL="91425" marR="91425" marT="91425" marB="91425" anchor="ctr">
                    <a:lnL w="19050" cap="flat" cmpd="sng">
                      <a:solidFill>
                        <a:schemeClr val="lt1"/>
                      </a:solidFill>
                      <a:prstDash val="solid"/>
                      <a:round/>
                      <a:headEnd type="none" w="sm" len="sm"/>
                      <a:tailEnd type="none" w="sm" len="sm"/>
                    </a:lnL>
                    <a:lnR w="19050" cap="flat" cmpd="sng">
                      <a:solidFill>
                        <a:schemeClr val="lt1"/>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solidFill>
                      <a:schemeClr val="accent1"/>
                    </a:solidFill>
                  </a:tcPr>
                </a:tc>
                <a:tc>
                  <a:txBody>
                    <a:bodyPr/>
                    <a:lstStyle/>
                    <a:p>
                      <a:pPr marL="0" lvl="0" indent="0" algn="l" rtl="0">
                        <a:spcBef>
                          <a:spcPts val="0"/>
                        </a:spcBef>
                        <a:spcAft>
                          <a:spcPts val="0"/>
                        </a:spcAft>
                        <a:buNone/>
                      </a:pPr>
                      <a:r>
                        <a:rPr lang="en" sz="1300">
                          <a:solidFill>
                            <a:srgbClr val="141414"/>
                          </a:solidFill>
                          <a:latin typeface="Montserrat"/>
                          <a:ea typeface="Montserrat"/>
                          <a:cs typeface="Montserrat"/>
                          <a:sym typeface="Montserrat"/>
                        </a:rPr>
                        <a:t>Accumulate points for attending BMES and college events to compete for prizes</a:t>
                      </a:r>
                      <a:endParaRPr sz="1300">
                        <a:solidFill>
                          <a:srgbClr val="141414"/>
                        </a:solidFill>
                        <a:latin typeface="Montserrat"/>
                        <a:ea typeface="Montserrat"/>
                        <a:cs typeface="Montserrat"/>
                        <a:sym typeface="Montserrat"/>
                      </a:endParaRPr>
                    </a:p>
                  </a:txBody>
                  <a:tcPr marL="91425" marR="91425" marT="91425" marB="91425" anchor="ctr">
                    <a:lnL w="19050" cap="flat" cmpd="sng">
                      <a:solidFill>
                        <a:schemeClr val="lt1"/>
                      </a:solidFill>
                      <a:prstDash val="solid"/>
                      <a:round/>
                      <a:headEnd type="none" w="sm" len="sm"/>
                      <a:tailEnd type="none" w="sm" len="sm"/>
                    </a:lnL>
                    <a:lnR w="19050" cap="flat" cmpd="sng">
                      <a:solidFill>
                        <a:schemeClr val="lt1"/>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solidFill>
                      <a:schemeClr val="accent2"/>
                    </a:solidFill>
                  </a:tcPr>
                </a:tc>
                <a:tc>
                  <a:txBody>
                    <a:bodyPr/>
                    <a:lstStyle/>
                    <a:p>
                      <a:pPr marL="0" lvl="0" indent="0" algn="l" rtl="0">
                        <a:spcBef>
                          <a:spcPts val="0"/>
                        </a:spcBef>
                        <a:spcAft>
                          <a:spcPts val="0"/>
                        </a:spcAft>
                        <a:buNone/>
                      </a:pPr>
                      <a:r>
                        <a:rPr lang="en" sz="1300">
                          <a:solidFill>
                            <a:srgbClr val="141414"/>
                          </a:solidFill>
                          <a:latin typeface="Montserrat"/>
                          <a:ea typeface="Montserrat"/>
                          <a:cs typeface="Montserrat"/>
                          <a:sym typeface="Montserrat"/>
                        </a:rPr>
                        <a:t>Points are tracked, but nonmembers are not eligible for prizes </a:t>
                      </a:r>
                      <a:endParaRPr sz="1300">
                        <a:solidFill>
                          <a:srgbClr val="141414"/>
                        </a:solidFill>
                        <a:latin typeface="Montserrat"/>
                        <a:ea typeface="Montserrat"/>
                        <a:cs typeface="Montserrat"/>
                        <a:sym typeface="Montserrat"/>
                      </a:endParaRPr>
                    </a:p>
                  </a:txBody>
                  <a:tcPr marL="91425" marR="91425" marT="91425" marB="91425" anchor="ctr">
                    <a:lnL w="19050" cap="flat" cmpd="sng">
                      <a:solidFill>
                        <a:schemeClr val="lt1"/>
                      </a:solidFill>
                      <a:prstDash val="solid"/>
                      <a:round/>
                      <a:headEnd type="none" w="sm" len="sm"/>
                      <a:tailEnd type="none" w="sm" len="sm"/>
                    </a:lnL>
                    <a:lnR w="19050" cap="flat" cmpd="sng">
                      <a:solidFill>
                        <a:schemeClr val="lt1"/>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solidFill>
                      <a:schemeClr val="accent2"/>
                    </a:solidFill>
                  </a:tcPr>
                </a:tc>
                <a:extLst>
                  <a:ext uri="{0D108BD9-81ED-4DB2-BD59-A6C34878D82A}">
                    <a16:rowId xmlns:a16="http://schemas.microsoft.com/office/drawing/2014/main" val="10003"/>
                  </a:ext>
                </a:extLst>
              </a:tr>
              <a:tr h="769000">
                <a:tc>
                  <a:txBody>
                    <a:bodyPr/>
                    <a:lstStyle/>
                    <a:p>
                      <a:pPr marL="0" lvl="0" indent="0" algn="ctr" rtl="0">
                        <a:spcBef>
                          <a:spcPts val="0"/>
                        </a:spcBef>
                        <a:spcAft>
                          <a:spcPts val="0"/>
                        </a:spcAft>
                        <a:buNone/>
                      </a:pPr>
                      <a:r>
                        <a:rPr lang="en" sz="1800">
                          <a:solidFill>
                            <a:schemeClr val="lt1"/>
                          </a:solidFill>
                          <a:latin typeface="Alata"/>
                          <a:ea typeface="Alata"/>
                          <a:cs typeface="Alata"/>
                          <a:sym typeface="Alata"/>
                        </a:rPr>
                        <a:t>Mentorship Program</a:t>
                      </a:r>
                      <a:endParaRPr sz="1800">
                        <a:solidFill>
                          <a:schemeClr val="lt1"/>
                        </a:solidFill>
                        <a:latin typeface="Alata"/>
                        <a:ea typeface="Alata"/>
                        <a:cs typeface="Alata"/>
                        <a:sym typeface="Alata"/>
                      </a:endParaRPr>
                    </a:p>
                  </a:txBody>
                  <a:tcPr marL="91425" marR="91425" marT="91425" marB="91425" anchor="ctr">
                    <a:lnL w="19050" cap="flat" cmpd="sng">
                      <a:solidFill>
                        <a:schemeClr val="lt1"/>
                      </a:solidFill>
                      <a:prstDash val="solid"/>
                      <a:round/>
                      <a:headEnd type="none" w="sm" len="sm"/>
                      <a:tailEnd type="none" w="sm" len="sm"/>
                    </a:lnL>
                    <a:lnR w="19050" cap="flat" cmpd="sng">
                      <a:solidFill>
                        <a:schemeClr val="lt1"/>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solidFill>
                      <a:schemeClr val="accent1"/>
                    </a:solidFill>
                  </a:tcPr>
                </a:tc>
                <a:tc>
                  <a:txBody>
                    <a:bodyPr/>
                    <a:lstStyle/>
                    <a:p>
                      <a:pPr marL="0" lvl="0" indent="0" algn="l" rtl="0">
                        <a:spcBef>
                          <a:spcPts val="0"/>
                        </a:spcBef>
                        <a:spcAft>
                          <a:spcPts val="0"/>
                        </a:spcAft>
                        <a:buNone/>
                      </a:pPr>
                      <a:r>
                        <a:rPr lang="en" sz="1300">
                          <a:solidFill>
                            <a:srgbClr val="141414"/>
                          </a:solidFill>
                          <a:latin typeface="Montserrat"/>
                          <a:ea typeface="Montserrat"/>
                          <a:cs typeface="Montserrat"/>
                          <a:sym typeface="Montserrat"/>
                        </a:rPr>
                        <a:t>Partner experienced upperclassmen with other students to provide guidance.</a:t>
                      </a:r>
                      <a:endParaRPr sz="1300">
                        <a:solidFill>
                          <a:srgbClr val="141414"/>
                        </a:solidFill>
                        <a:latin typeface="Montserrat"/>
                        <a:ea typeface="Montserrat"/>
                        <a:cs typeface="Montserrat"/>
                        <a:sym typeface="Montserrat"/>
                      </a:endParaRPr>
                    </a:p>
                  </a:txBody>
                  <a:tcPr marL="91425" marR="91425" marT="91425" marB="91425" anchor="ctr">
                    <a:lnL w="19050" cap="flat" cmpd="sng">
                      <a:solidFill>
                        <a:schemeClr val="lt1"/>
                      </a:solidFill>
                      <a:prstDash val="solid"/>
                      <a:round/>
                      <a:headEnd type="none" w="sm" len="sm"/>
                      <a:tailEnd type="none" w="sm" len="sm"/>
                    </a:lnL>
                    <a:lnR w="19050" cap="flat" cmpd="sng">
                      <a:solidFill>
                        <a:schemeClr val="lt1"/>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solidFill>
                      <a:schemeClr val="accent2"/>
                    </a:solidFill>
                  </a:tcPr>
                </a:tc>
                <a:tc>
                  <a:txBody>
                    <a:bodyPr/>
                    <a:lstStyle/>
                    <a:p>
                      <a:pPr marL="0" lvl="0" indent="0" algn="l" rtl="0">
                        <a:spcBef>
                          <a:spcPts val="0"/>
                        </a:spcBef>
                        <a:spcAft>
                          <a:spcPts val="0"/>
                        </a:spcAft>
                        <a:buNone/>
                      </a:pPr>
                      <a:r>
                        <a:rPr lang="en" sz="1300">
                          <a:solidFill>
                            <a:srgbClr val="141414"/>
                          </a:solidFill>
                          <a:latin typeface="Montserrat"/>
                          <a:ea typeface="Montserrat"/>
                          <a:cs typeface="Montserrat"/>
                          <a:sym typeface="Montserrat"/>
                        </a:rPr>
                        <a:t>Not open to non-members</a:t>
                      </a:r>
                      <a:endParaRPr sz="1300">
                        <a:solidFill>
                          <a:srgbClr val="141414"/>
                        </a:solidFill>
                        <a:latin typeface="Montserrat"/>
                        <a:ea typeface="Montserrat"/>
                        <a:cs typeface="Montserrat"/>
                        <a:sym typeface="Montserrat"/>
                      </a:endParaRPr>
                    </a:p>
                  </a:txBody>
                  <a:tcPr marL="91425" marR="91425" marT="91425" marB="91425" anchor="ctr">
                    <a:lnL w="19050" cap="flat" cmpd="sng">
                      <a:solidFill>
                        <a:schemeClr val="lt1"/>
                      </a:solidFill>
                      <a:prstDash val="solid"/>
                      <a:round/>
                      <a:headEnd type="none" w="sm" len="sm"/>
                      <a:tailEnd type="none" w="sm" len="sm"/>
                    </a:lnL>
                    <a:lnR w="19050" cap="flat" cmpd="sng">
                      <a:solidFill>
                        <a:schemeClr val="lt1"/>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solidFill>
                      <a:schemeClr val="accent2"/>
                    </a:solidFill>
                  </a:tcPr>
                </a:tc>
                <a:extLst>
                  <a:ext uri="{0D108BD9-81ED-4DB2-BD59-A6C34878D82A}">
                    <a16:rowId xmlns:a16="http://schemas.microsoft.com/office/drawing/2014/main" val="10004"/>
                  </a:ext>
                </a:extLst>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644"/>
        <p:cNvGrpSpPr/>
        <p:nvPr/>
      </p:nvGrpSpPr>
      <p:grpSpPr>
        <a:xfrm>
          <a:off x="0" y="0"/>
          <a:ext cx="0" cy="0"/>
          <a:chOff x="0" y="0"/>
          <a:chExt cx="0" cy="0"/>
        </a:xfrm>
      </p:grpSpPr>
      <p:sp>
        <p:nvSpPr>
          <p:cNvPr id="645" name="Google Shape;645;p52"/>
          <p:cNvSpPr txBox="1">
            <a:spLocks noGrp="1"/>
          </p:cNvSpPr>
          <p:nvPr>
            <p:ph type="title"/>
          </p:nvPr>
        </p:nvSpPr>
        <p:spPr>
          <a:xfrm>
            <a:off x="579375" y="671688"/>
            <a:ext cx="3861000" cy="468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500"/>
              <a:t>Dues Deadlines</a:t>
            </a:r>
            <a:endParaRPr sz="3500"/>
          </a:p>
        </p:txBody>
      </p:sp>
      <p:sp>
        <p:nvSpPr>
          <p:cNvPr id="646" name="Google Shape;646;p52"/>
          <p:cNvSpPr txBox="1">
            <a:spLocks noGrp="1"/>
          </p:cNvSpPr>
          <p:nvPr>
            <p:ph type="title" idx="2"/>
          </p:nvPr>
        </p:nvSpPr>
        <p:spPr>
          <a:xfrm>
            <a:off x="1114950" y="1966238"/>
            <a:ext cx="2667000" cy="468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100"/>
              <a:t>$25</a:t>
            </a:r>
            <a:endParaRPr sz="2100"/>
          </a:p>
        </p:txBody>
      </p:sp>
      <p:sp>
        <p:nvSpPr>
          <p:cNvPr id="647" name="Google Shape;647;p52"/>
          <p:cNvSpPr txBox="1">
            <a:spLocks noGrp="1"/>
          </p:cNvSpPr>
          <p:nvPr>
            <p:ph type="subTitle" idx="1"/>
          </p:nvPr>
        </p:nvSpPr>
        <p:spPr>
          <a:xfrm>
            <a:off x="1114950" y="1468463"/>
            <a:ext cx="2276700" cy="584400"/>
          </a:xfrm>
          <a:prstGeom prst="rect">
            <a:avLst/>
          </a:prstGeom>
        </p:spPr>
        <p:txBody>
          <a:bodyPr spcFirstLastPara="1" wrap="square" lIns="91425" tIns="91425" rIns="91425" bIns="91425" anchor="t" anchorCtr="0">
            <a:noAutofit/>
          </a:bodyPr>
          <a:lstStyle/>
          <a:p>
            <a:pPr marL="0" lvl="0" indent="0" algn="l" rtl="0">
              <a:spcBef>
                <a:spcPts val="0"/>
              </a:spcBef>
              <a:spcAft>
                <a:spcPts val="1200"/>
              </a:spcAft>
              <a:buNone/>
            </a:pPr>
            <a:r>
              <a:rPr lang="en" sz="2400">
                <a:latin typeface="Alata"/>
                <a:ea typeface="Alata"/>
                <a:cs typeface="Alata"/>
                <a:sym typeface="Alata"/>
              </a:rPr>
              <a:t>Early Bird</a:t>
            </a:r>
            <a:endParaRPr sz="2400">
              <a:latin typeface="Alata"/>
              <a:ea typeface="Alata"/>
              <a:cs typeface="Alata"/>
              <a:sym typeface="Alata"/>
            </a:endParaRPr>
          </a:p>
        </p:txBody>
      </p:sp>
      <p:sp>
        <p:nvSpPr>
          <p:cNvPr id="648" name="Google Shape;648;p52"/>
          <p:cNvSpPr txBox="1">
            <a:spLocks noGrp="1"/>
          </p:cNvSpPr>
          <p:nvPr>
            <p:ph type="title" idx="4"/>
          </p:nvPr>
        </p:nvSpPr>
        <p:spPr>
          <a:xfrm>
            <a:off x="5658500" y="1496975"/>
            <a:ext cx="2667000" cy="468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400"/>
              <a:t>Venmo</a:t>
            </a:r>
            <a:endParaRPr sz="2400"/>
          </a:p>
        </p:txBody>
      </p:sp>
      <p:sp>
        <p:nvSpPr>
          <p:cNvPr id="649" name="Google Shape;649;p52"/>
          <p:cNvSpPr txBox="1">
            <a:spLocks noGrp="1"/>
          </p:cNvSpPr>
          <p:nvPr>
            <p:ph type="subTitle" idx="6"/>
          </p:nvPr>
        </p:nvSpPr>
        <p:spPr>
          <a:xfrm>
            <a:off x="5629850" y="1964988"/>
            <a:ext cx="2276700" cy="584400"/>
          </a:xfrm>
          <a:prstGeom prst="rect">
            <a:avLst/>
          </a:prstGeom>
        </p:spPr>
        <p:txBody>
          <a:bodyPr spcFirstLastPara="1" wrap="square" lIns="91425" tIns="91425" rIns="91425" bIns="91425" anchor="t" anchorCtr="0">
            <a:noAutofit/>
          </a:bodyPr>
          <a:lstStyle/>
          <a:p>
            <a:pPr marL="0" lvl="0" indent="0" algn="l" rtl="0">
              <a:spcBef>
                <a:spcPts val="0"/>
              </a:spcBef>
              <a:spcAft>
                <a:spcPts val="1200"/>
              </a:spcAft>
              <a:buNone/>
            </a:pPr>
            <a:r>
              <a:rPr lang="en" sz="1800"/>
              <a:t>@UH_bmes</a:t>
            </a:r>
            <a:endParaRPr sz="1800"/>
          </a:p>
        </p:txBody>
      </p:sp>
      <p:sp>
        <p:nvSpPr>
          <p:cNvPr id="650" name="Google Shape;650;p52"/>
          <p:cNvSpPr txBox="1">
            <a:spLocks noGrp="1"/>
          </p:cNvSpPr>
          <p:nvPr>
            <p:ph type="title" idx="13"/>
          </p:nvPr>
        </p:nvSpPr>
        <p:spPr>
          <a:xfrm>
            <a:off x="5637625" y="2927975"/>
            <a:ext cx="2724300" cy="468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400"/>
              <a:t>Cash</a:t>
            </a:r>
            <a:endParaRPr sz="2400"/>
          </a:p>
        </p:txBody>
      </p:sp>
      <p:sp>
        <p:nvSpPr>
          <p:cNvPr id="651" name="Google Shape;651;p52"/>
          <p:cNvSpPr txBox="1">
            <a:spLocks noGrp="1"/>
          </p:cNvSpPr>
          <p:nvPr>
            <p:ph type="subTitle" idx="15"/>
          </p:nvPr>
        </p:nvSpPr>
        <p:spPr>
          <a:xfrm>
            <a:off x="5637625" y="3324700"/>
            <a:ext cx="2945100" cy="716700"/>
          </a:xfrm>
          <a:prstGeom prst="rect">
            <a:avLst/>
          </a:prstGeom>
        </p:spPr>
        <p:txBody>
          <a:bodyPr spcFirstLastPara="1" wrap="square" lIns="91425" tIns="91425" rIns="91425" bIns="91425" anchor="t" anchorCtr="0">
            <a:noAutofit/>
          </a:bodyPr>
          <a:lstStyle/>
          <a:p>
            <a:pPr marL="0" lvl="0" indent="0" algn="l" rtl="0">
              <a:spcBef>
                <a:spcPts val="0"/>
              </a:spcBef>
              <a:spcAft>
                <a:spcPts val="1200"/>
              </a:spcAft>
              <a:buNone/>
            </a:pPr>
            <a:r>
              <a:rPr lang="en" sz="1800"/>
              <a:t>Please coordinate with treasurer or officer for payment</a:t>
            </a:r>
            <a:endParaRPr sz="1800"/>
          </a:p>
        </p:txBody>
      </p:sp>
      <p:grpSp>
        <p:nvGrpSpPr>
          <p:cNvPr id="652" name="Google Shape;652;p52"/>
          <p:cNvGrpSpPr/>
          <p:nvPr/>
        </p:nvGrpSpPr>
        <p:grpSpPr>
          <a:xfrm>
            <a:off x="-25" y="0"/>
            <a:ext cx="9144020" cy="342900"/>
            <a:chOff x="-25" y="0"/>
            <a:chExt cx="9144020" cy="342900"/>
          </a:xfrm>
        </p:grpSpPr>
        <p:sp>
          <p:nvSpPr>
            <p:cNvPr id="653" name="Google Shape;653;p52"/>
            <p:cNvSpPr/>
            <p:nvPr/>
          </p:nvSpPr>
          <p:spPr>
            <a:xfrm>
              <a:off x="-25" y="0"/>
              <a:ext cx="9144020" cy="342900"/>
            </a:xfrm>
            <a:custGeom>
              <a:avLst/>
              <a:gdLst/>
              <a:ahLst/>
              <a:cxnLst/>
              <a:rect l="l" t="t" r="r" b="b"/>
              <a:pathLst>
                <a:path w="43778" h="1407" extrusionOk="0">
                  <a:moveTo>
                    <a:pt x="0" y="0"/>
                  </a:moveTo>
                  <a:lnTo>
                    <a:pt x="0" y="1406"/>
                  </a:lnTo>
                  <a:lnTo>
                    <a:pt x="43777" y="1406"/>
                  </a:lnTo>
                  <a:lnTo>
                    <a:pt x="4377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54" name="Google Shape;654;p52"/>
            <p:cNvGrpSpPr/>
            <p:nvPr/>
          </p:nvGrpSpPr>
          <p:grpSpPr>
            <a:xfrm>
              <a:off x="215975" y="111150"/>
              <a:ext cx="642950" cy="120600"/>
              <a:chOff x="215975" y="152625"/>
              <a:chExt cx="642950" cy="120600"/>
            </a:xfrm>
          </p:grpSpPr>
          <p:sp>
            <p:nvSpPr>
              <p:cNvPr id="655" name="Google Shape;655;p52"/>
              <p:cNvSpPr/>
              <p:nvPr/>
            </p:nvSpPr>
            <p:spPr>
              <a:xfrm>
                <a:off x="215975" y="152625"/>
                <a:ext cx="120600" cy="120600"/>
              </a:xfrm>
              <a:prstGeom prst="ellipse">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6" name="Google Shape;656;p52"/>
              <p:cNvSpPr/>
              <p:nvPr/>
            </p:nvSpPr>
            <p:spPr>
              <a:xfrm>
                <a:off x="477150" y="152625"/>
                <a:ext cx="120600" cy="120600"/>
              </a:xfrm>
              <a:prstGeom prst="ellipse">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7" name="Google Shape;657;p52"/>
              <p:cNvSpPr/>
              <p:nvPr/>
            </p:nvSpPr>
            <p:spPr>
              <a:xfrm>
                <a:off x="738325" y="152625"/>
                <a:ext cx="120600" cy="1206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pic>
        <p:nvPicPr>
          <p:cNvPr id="658" name="Google Shape;658;p52"/>
          <p:cNvPicPr preferRelativeResize="0"/>
          <p:nvPr/>
        </p:nvPicPr>
        <p:blipFill>
          <a:blip r:embed="rId3">
            <a:alphaModFix/>
          </a:blip>
          <a:stretch>
            <a:fillRect/>
          </a:stretch>
        </p:blipFill>
        <p:spPr>
          <a:xfrm>
            <a:off x="4982963" y="1546813"/>
            <a:ext cx="639150" cy="639150"/>
          </a:xfrm>
          <a:prstGeom prst="rect">
            <a:avLst/>
          </a:prstGeom>
          <a:noFill/>
          <a:ln>
            <a:noFill/>
          </a:ln>
        </p:spPr>
      </p:pic>
      <p:pic>
        <p:nvPicPr>
          <p:cNvPr id="659" name="Google Shape;659;p52"/>
          <p:cNvPicPr preferRelativeResize="0"/>
          <p:nvPr/>
        </p:nvPicPr>
        <p:blipFill>
          <a:blip r:embed="rId4">
            <a:alphaModFix/>
          </a:blip>
          <a:stretch>
            <a:fillRect/>
          </a:stretch>
        </p:blipFill>
        <p:spPr>
          <a:xfrm>
            <a:off x="4982963" y="2918600"/>
            <a:ext cx="654675" cy="639150"/>
          </a:xfrm>
          <a:prstGeom prst="rect">
            <a:avLst/>
          </a:prstGeom>
          <a:noFill/>
          <a:ln>
            <a:noFill/>
          </a:ln>
        </p:spPr>
      </p:pic>
      <p:sp>
        <p:nvSpPr>
          <p:cNvPr id="660" name="Google Shape;660;p52"/>
          <p:cNvSpPr txBox="1">
            <a:spLocks noGrp="1"/>
          </p:cNvSpPr>
          <p:nvPr>
            <p:ph type="title" idx="2"/>
          </p:nvPr>
        </p:nvSpPr>
        <p:spPr>
          <a:xfrm>
            <a:off x="1114938" y="3406175"/>
            <a:ext cx="2667000" cy="468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100"/>
              <a:t>$35</a:t>
            </a:r>
            <a:endParaRPr sz="2100"/>
          </a:p>
        </p:txBody>
      </p:sp>
      <p:sp>
        <p:nvSpPr>
          <p:cNvPr id="661" name="Google Shape;661;p52"/>
          <p:cNvSpPr txBox="1">
            <a:spLocks noGrp="1"/>
          </p:cNvSpPr>
          <p:nvPr>
            <p:ph type="subTitle" idx="1"/>
          </p:nvPr>
        </p:nvSpPr>
        <p:spPr>
          <a:xfrm>
            <a:off x="1145663" y="2908400"/>
            <a:ext cx="2276700" cy="584400"/>
          </a:xfrm>
          <a:prstGeom prst="rect">
            <a:avLst/>
          </a:prstGeom>
        </p:spPr>
        <p:txBody>
          <a:bodyPr spcFirstLastPara="1" wrap="square" lIns="91425" tIns="91425" rIns="91425" bIns="91425" anchor="t" anchorCtr="0">
            <a:noAutofit/>
          </a:bodyPr>
          <a:lstStyle/>
          <a:p>
            <a:pPr marL="0" lvl="0" indent="0" algn="l" rtl="0">
              <a:spcBef>
                <a:spcPts val="0"/>
              </a:spcBef>
              <a:spcAft>
                <a:spcPts val="1200"/>
              </a:spcAft>
              <a:buNone/>
            </a:pPr>
            <a:r>
              <a:rPr lang="en" sz="2400">
                <a:latin typeface="Alata"/>
                <a:ea typeface="Alata"/>
                <a:cs typeface="Alata"/>
                <a:sym typeface="Alata"/>
              </a:rPr>
              <a:t>After 2nd GM</a:t>
            </a:r>
            <a:endParaRPr sz="2400">
              <a:latin typeface="Alata"/>
              <a:ea typeface="Alata"/>
              <a:cs typeface="Alata"/>
              <a:sym typeface="Alata"/>
            </a:endParaRPr>
          </a:p>
        </p:txBody>
      </p:sp>
      <p:cxnSp>
        <p:nvCxnSpPr>
          <p:cNvPr id="662" name="Google Shape;662;p52"/>
          <p:cNvCxnSpPr/>
          <p:nvPr/>
        </p:nvCxnSpPr>
        <p:spPr>
          <a:xfrm>
            <a:off x="859788" y="1709438"/>
            <a:ext cx="15300" cy="1842600"/>
          </a:xfrm>
          <a:prstGeom prst="straightConnector1">
            <a:avLst/>
          </a:prstGeom>
          <a:noFill/>
          <a:ln w="38100" cap="flat" cmpd="sng">
            <a:solidFill>
              <a:schemeClr val="dk2"/>
            </a:solidFill>
            <a:prstDash val="solid"/>
            <a:round/>
            <a:headEnd type="oval" w="med" len="med"/>
            <a:tailEnd type="oval" w="med" len="med"/>
          </a:ln>
        </p:spPr>
      </p:cxnSp>
      <p:sp>
        <p:nvSpPr>
          <p:cNvPr id="663" name="Google Shape;663;p52"/>
          <p:cNvSpPr txBox="1">
            <a:spLocks noGrp="1"/>
          </p:cNvSpPr>
          <p:nvPr>
            <p:ph type="title"/>
          </p:nvPr>
        </p:nvSpPr>
        <p:spPr>
          <a:xfrm>
            <a:off x="4982975" y="640225"/>
            <a:ext cx="3861000" cy="468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500"/>
              <a:t>How To Pay</a:t>
            </a:r>
            <a:endParaRPr sz="350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679"/>
        <p:cNvGrpSpPr/>
        <p:nvPr/>
      </p:nvGrpSpPr>
      <p:grpSpPr>
        <a:xfrm>
          <a:off x="0" y="0"/>
          <a:ext cx="0" cy="0"/>
          <a:chOff x="0" y="0"/>
          <a:chExt cx="0" cy="0"/>
        </a:xfrm>
      </p:grpSpPr>
      <p:sp>
        <p:nvSpPr>
          <p:cNvPr id="680" name="Google Shape;680;p54"/>
          <p:cNvSpPr txBox="1">
            <a:spLocks noGrp="1"/>
          </p:cNvSpPr>
          <p:nvPr>
            <p:ph type="title"/>
          </p:nvPr>
        </p:nvSpPr>
        <p:spPr>
          <a:xfrm>
            <a:off x="912750" y="777775"/>
            <a:ext cx="3002100" cy="468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500"/>
              <a:t>T-Shirt Design</a:t>
            </a:r>
            <a:endParaRPr sz="3500"/>
          </a:p>
        </p:txBody>
      </p:sp>
      <p:grpSp>
        <p:nvGrpSpPr>
          <p:cNvPr id="681" name="Google Shape;681;p54"/>
          <p:cNvGrpSpPr/>
          <p:nvPr/>
        </p:nvGrpSpPr>
        <p:grpSpPr>
          <a:xfrm>
            <a:off x="-25" y="0"/>
            <a:ext cx="9144020" cy="342900"/>
            <a:chOff x="-25" y="0"/>
            <a:chExt cx="9144020" cy="342900"/>
          </a:xfrm>
        </p:grpSpPr>
        <p:sp>
          <p:nvSpPr>
            <p:cNvPr id="682" name="Google Shape;682;p54"/>
            <p:cNvSpPr/>
            <p:nvPr/>
          </p:nvSpPr>
          <p:spPr>
            <a:xfrm>
              <a:off x="-25" y="0"/>
              <a:ext cx="9144020" cy="342900"/>
            </a:xfrm>
            <a:custGeom>
              <a:avLst/>
              <a:gdLst/>
              <a:ahLst/>
              <a:cxnLst/>
              <a:rect l="l" t="t" r="r" b="b"/>
              <a:pathLst>
                <a:path w="43778" h="1407" extrusionOk="0">
                  <a:moveTo>
                    <a:pt x="0" y="0"/>
                  </a:moveTo>
                  <a:lnTo>
                    <a:pt x="0" y="1406"/>
                  </a:lnTo>
                  <a:lnTo>
                    <a:pt x="43777" y="1406"/>
                  </a:lnTo>
                  <a:lnTo>
                    <a:pt x="4377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83" name="Google Shape;683;p54"/>
            <p:cNvGrpSpPr/>
            <p:nvPr/>
          </p:nvGrpSpPr>
          <p:grpSpPr>
            <a:xfrm>
              <a:off x="215975" y="111150"/>
              <a:ext cx="642950" cy="120600"/>
              <a:chOff x="215975" y="152625"/>
              <a:chExt cx="642950" cy="120600"/>
            </a:xfrm>
          </p:grpSpPr>
          <p:sp>
            <p:nvSpPr>
              <p:cNvPr id="684" name="Google Shape;684;p54"/>
              <p:cNvSpPr/>
              <p:nvPr/>
            </p:nvSpPr>
            <p:spPr>
              <a:xfrm>
                <a:off x="215975" y="152625"/>
                <a:ext cx="120600" cy="120600"/>
              </a:xfrm>
              <a:prstGeom prst="ellipse">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5" name="Google Shape;685;p54"/>
              <p:cNvSpPr/>
              <p:nvPr/>
            </p:nvSpPr>
            <p:spPr>
              <a:xfrm>
                <a:off x="477150" y="152625"/>
                <a:ext cx="120600" cy="120600"/>
              </a:xfrm>
              <a:prstGeom prst="ellipse">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6" name="Google Shape;686;p54"/>
              <p:cNvSpPr/>
              <p:nvPr/>
            </p:nvSpPr>
            <p:spPr>
              <a:xfrm>
                <a:off x="738325" y="152625"/>
                <a:ext cx="120600" cy="1206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pic>
        <p:nvPicPr>
          <p:cNvPr id="687" name="Google Shape;687;p54"/>
          <p:cNvPicPr preferRelativeResize="0"/>
          <p:nvPr/>
        </p:nvPicPr>
        <p:blipFill rotWithShape="1">
          <a:blip r:embed="rId3">
            <a:alphaModFix/>
          </a:blip>
          <a:srcRect t="10161" b="14508"/>
          <a:stretch/>
        </p:blipFill>
        <p:spPr>
          <a:xfrm>
            <a:off x="48150" y="1312775"/>
            <a:ext cx="5518501" cy="3751926"/>
          </a:xfrm>
          <a:prstGeom prst="rect">
            <a:avLst/>
          </a:prstGeom>
          <a:noFill/>
          <a:ln>
            <a:noFill/>
          </a:ln>
        </p:spPr>
      </p:pic>
      <p:sp>
        <p:nvSpPr>
          <p:cNvPr id="688" name="Google Shape;688;p54"/>
          <p:cNvSpPr txBox="1"/>
          <p:nvPr/>
        </p:nvSpPr>
        <p:spPr>
          <a:xfrm>
            <a:off x="5130000" y="1312775"/>
            <a:ext cx="3646800" cy="2955300"/>
          </a:xfrm>
          <a:prstGeom prst="rect">
            <a:avLst/>
          </a:prstGeom>
          <a:noFill/>
          <a:ln>
            <a:noFill/>
          </a:ln>
        </p:spPr>
        <p:txBody>
          <a:bodyPr spcFirstLastPara="1" wrap="square" lIns="91425" tIns="91425" rIns="91425" bIns="91425" anchor="t" anchorCtr="0">
            <a:spAutoFit/>
          </a:bodyPr>
          <a:lstStyle/>
          <a:p>
            <a:pPr marL="457200" lvl="0" indent="-342900" algn="l" rtl="0">
              <a:spcBef>
                <a:spcPts val="0"/>
              </a:spcBef>
              <a:spcAft>
                <a:spcPts val="0"/>
              </a:spcAft>
              <a:buSzPts val="1800"/>
              <a:buFont typeface="Montserrat"/>
              <a:buChar char="-"/>
            </a:pPr>
            <a:r>
              <a:rPr lang="en" sz="1800">
                <a:latin typeface="Montserrat"/>
                <a:ea typeface="Montserrat"/>
                <a:cs typeface="Montserrat"/>
                <a:sym typeface="Montserrat"/>
              </a:rPr>
              <a:t>T-shirt design contest winner: Alejandro Rivera!</a:t>
            </a:r>
            <a:endParaRPr sz="1800">
              <a:latin typeface="Montserrat"/>
              <a:ea typeface="Montserrat"/>
              <a:cs typeface="Montserrat"/>
              <a:sym typeface="Montserrat"/>
            </a:endParaRPr>
          </a:p>
          <a:p>
            <a:pPr marL="0" lvl="0" indent="0" algn="l" rtl="0">
              <a:spcBef>
                <a:spcPts val="0"/>
              </a:spcBef>
              <a:spcAft>
                <a:spcPts val="0"/>
              </a:spcAft>
              <a:buNone/>
            </a:pPr>
            <a:endParaRPr sz="1800">
              <a:latin typeface="Montserrat"/>
              <a:ea typeface="Montserrat"/>
              <a:cs typeface="Montserrat"/>
              <a:sym typeface="Montserrat"/>
            </a:endParaRPr>
          </a:p>
          <a:p>
            <a:pPr marL="457200" lvl="0" indent="-342900" algn="l" rtl="0">
              <a:spcBef>
                <a:spcPts val="0"/>
              </a:spcBef>
              <a:spcAft>
                <a:spcPts val="0"/>
              </a:spcAft>
              <a:buSzPts val="1800"/>
              <a:buFont typeface="Montserrat"/>
              <a:buChar char="-"/>
            </a:pPr>
            <a:r>
              <a:rPr lang="en" sz="1800">
                <a:latin typeface="Montserrat"/>
                <a:ea typeface="Montserrat"/>
                <a:cs typeface="Montserrat"/>
                <a:sym typeface="Montserrat"/>
              </a:rPr>
              <a:t>We will announce when they come in</a:t>
            </a:r>
            <a:endParaRPr sz="1800">
              <a:latin typeface="Montserrat"/>
              <a:ea typeface="Montserrat"/>
              <a:cs typeface="Montserrat"/>
              <a:sym typeface="Montserrat"/>
            </a:endParaRPr>
          </a:p>
          <a:p>
            <a:pPr marL="0" lvl="0" indent="0" algn="l" rtl="0">
              <a:spcBef>
                <a:spcPts val="0"/>
              </a:spcBef>
              <a:spcAft>
                <a:spcPts val="0"/>
              </a:spcAft>
              <a:buNone/>
            </a:pPr>
            <a:endParaRPr sz="1800">
              <a:latin typeface="Montserrat"/>
              <a:ea typeface="Montserrat"/>
              <a:cs typeface="Montserrat"/>
              <a:sym typeface="Montserrat"/>
            </a:endParaRPr>
          </a:p>
          <a:p>
            <a:pPr marL="457200" lvl="0" indent="-342900" algn="l" rtl="0">
              <a:spcBef>
                <a:spcPts val="0"/>
              </a:spcBef>
              <a:spcAft>
                <a:spcPts val="0"/>
              </a:spcAft>
              <a:buSzPts val="1800"/>
              <a:buFont typeface="Montserrat"/>
              <a:buChar char="-"/>
            </a:pPr>
            <a:r>
              <a:rPr lang="en" sz="1800">
                <a:latin typeface="Montserrat"/>
                <a:ea typeface="Montserrat"/>
                <a:cs typeface="Montserrat"/>
                <a:sym typeface="Montserrat"/>
              </a:rPr>
              <a:t>If you pay dues, you can pick it up in the lounge! </a:t>
            </a:r>
            <a:endParaRPr sz="1800">
              <a:latin typeface="Montserrat"/>
              <a:ea typeface="Montserrat"/>
              <a:cs typeface="Montserrat"/>
              <a:sym typeface="Montserrat"/>
            </a:endParaRPr>
          </a:p>
          <a:p>
            <a:pPr marL="914400" lvl="1" indent="-342900" algn="l" rtl="0">
              <a:spcBef>
                <a:spcPts val="0"/>
              </a:spcBef>
              <a:spcAft>
                <a:spcPts val="0"/>
              </a:spcAft>
              <a:buSzPts val="1800"/>
              <a:buFont typeface="Montserrat"/>
              <a:buChar char="-"/>
            </a:pPr>
            <a:r>
              <a:rPr lang="en" sz="1800">
                <a:latin typeface="Montserrat"/>
                <a:ea typeface="Montserrat"/>
                <a:cs typeface="Montserrat"/>
                <a:sym typeface="Montserrat"/>
              </a:rPr>
              <a:t>Engineering 2 Building (W227)</a:t>
            </a:r>
            <a:endParaRPr sz="1800">
              <a:latin typeface="Montserrat"/>
              <a:ea typeface="Montserrat"/>
              <a:cs typeface="Montserrat"/>
              <a:sym typeface="Montserrat"/>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692"/>
        <p:cNvGrpSpPr/>
        <p:nvPr/>
      </p:nvGrpSpPr>
      <p:grpSpPr>
        <a:xfrm>
          <a:off x="0" y="0"/>
          <a:ext cx="0" cy="0"/>
          <a:chOff x="0" y="0"/>
          <a:chExt cx="0" cy="0"/>
        </a:xfrm>
      </p:grpSpPr>
      <p:grpSp>
        <p:nvGrpSpPr>
          <p:cNvPr id="693" name="Google Shape;693;p55"/>
          <p:cNvGrpSpPr/>
          <p:nvPr/>
        </p:nvGrpSpPr>
        <p:grpSpPr>
          <a:xfrm>
            <a:off x="3369525" y="1424450"/>
            <a:ext cx="2362200" cy="3180000"/>
            <a:chOff x="791125" y="1362000"/>
            <a:chExt cx="2362200" cy="3180000"/>
          </a:xfrm>
        </p:grpSpPr>
        <p:sp>
          <p:nvSpPr>
            <p:cNvPr id="694" name="Google Shape;694;p55"/>
            <p:cNvSpPr/>
            <p:nvPr/>
          </p:nvSpPr>
          <p:spPr>
            <a:xfrm flipH="1">
              <a:off x="791125" y="1362000"/>
              <a:ext cx="2362200" cy="3180000"/>
            </a:xfrm>
            <a:prstGeom prst="roundRect">
              <a:avLst>
                <a:gd name="adj" fmla="val 4601"/>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5" name="Google Shape;695;p55"/>
            <p:cNvSpPr/>
            <p:nvPr/>
          </p:nvSpPr>
          <p:spPr>
            <a:xfrm flipH="1">
              <a:off x="851725" y="1569200"/>
              <a:ext cx="2241000" cy="2909700"/>
            </a:xfrm>
            <a:prstGeom prst="roundRect">
              <a:avLst>
                <a:gd name="adj" fmla="val 4795"/>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6" name="Google Shape;696;p55"/>
            <p:cNvSpPr/>
            <p:nvPr/>
          </p:nvSpPr>
          <p:spPr>
            <a:xfrm flipH="1">
              <a:off x="851731" y="1420634"/>
              <a:ext cx="90777" cy="90777"/>
            </a:xfrm>
            <a:custGeom>
              <a:avLst/>
              <a:gdLst/>
              <a:ahLst/>
              <a:cxnLst/>
              <a:rect l="l" t="t" r="r" b="b"/>
              <a:pathLst>
                <a:path w="349" h="349" extrusionOk="0">
                  <a:moveTo>
                    <a:pt x="174" y="1"/>
                  </a:moveTo>
                  <a:cubicBezTo>
                    <a:pt x="87" y="1"/>
                    <a:pt x="0" y="88"/>
                    <a:pt x="0" y="175"/>
                  </a:cubicBezTo>
                  <a:cubicBezTo>
                    <a:pt x="0" y="276"/>
                    <a:pt x="87" y="348"/>
                    <a:pt x="174" y="348"/>
                  </a:cubicBezTo>
                  <a:cubicBezTo>
                    <a:pt x="276" y="348"/>
                    <a:pt x="348" y="276"/>
                    <a:pt x="348" y="175"/>
                  </a:cubicBezTo>
                  <a:cubicBezTo>
                    <a:pt x="348" y="88"/>
                    <a:pt x="276" y="1"/>
                    <a:pt x="17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7" name="Google Shape;697;p55"/>
            <p:cNvSpPr/>
            <p:nvPr/>
          </p:nvSpPr>
          <p:spPr>
            <a:xfrm flipH="1">
              <a:off x="998951" y="1420634"/>
              <a:ext cx="90517" cy="90777"/>
            </a:xfrm>
            <a:custGeom>
              <a:avLst/>
              <a:gdLst/>
              <a:ahLst/>
              <a:cxnLst/>
              <a:rect l="l" t="t" r="r" b="b"/>
              <a:pathLst>
                <a:path w="348" h="349" extrusionOk="0">
                  <a:moveTo>
                    <a:pt x="174" y="1"/>
                  </a:moveTo>
                  <a:cubicBezTo>
                    <a:pt x="73" y="1"/>
                    <a:pt x="0" y="88"/>
                    <a:pt x="0" y="175"/>
                  </a:cubicBezTo>
                  <a:cubicBezTo>
                    <a:pt x="0" y="276"/>
                    <a:pt x="73" y="348"/>
                    <a:pt x="174" y="348"/>
                  </a:cubicBezTo>
                  <a:cubicBezTo>
                    <a:pt x="275" y="348"/>
                    <a:pt x="348" y="276"/>
                    <a:pt x="348" y="175"/>
                  </a:cubicBezTo>
                  <a:cubicBezTo>
                    <a:pt x="348" y="88"/>
                    <a:pt x="275" y="1"/>
                    <a:pt x="17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8" name="Google Shape;698;p55"/>
            <p:cNvSpPr/>
            <p:nvPr/>
          </p:nvSpPr>
          <p:spPr>
            <a:xfrm flipH="1">
              <a:off x="1149551" y="1419337"/>
              <a:ext cx="109764" cy="93378"/>
            </a:xfrm>
            <a:custGeom>
              <a:avLst/>
              <a:gdLst/>
              <a:ahLst/>
              <a:cxnLst/>
              <a:rect l="l" t="t" r="r" b="b"/>
              <a:pathLst>
                <a:path w="422" h="359" extrusionOk="0">
                  <a:moveTo>
                    <a:pt x="247" y="1"/>
                  </a:moveTo>
                  <a:cubicBezTo>
                    <a:pt x="88" y="1"/>
                    <a:pt x="1" y="189"/>
                    <a:pt x="117" y="305"/>
                  </a:cubicBezTo>
                  <a:cubicBezTo>
                    <a:pt x="154" y="342"/>
                    <a:pt x="198" y="358"/>
                    <a:pt x="241" y="358"/>
                  </a:cubicBezTo>
                  <a:cubicBezTo>
                    <a:pt x="334" y="358"/>
                    <a:pt x="421" y="283"/>
                    <a:pt x="421" y="175"/>
                  </a:cubicBezTo>
                  <a:cubicBezTo>
                    <a:pt x="421" y="73"/>
                    <a:pt x="349" y="1"/>
                    <a:pt x="24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99" name="Google Shape;699;p55"/>
          <p:cNvGrpSpPr/>
          <p:nvPr/>
        </p:nvGrpSpPr>
        <p:grpSpPr>
          <a:xfrm>
            <a:off x="6061753" y="1424450"/>
            <a:ext cx="2362200" cy="3180000"/>
            <a:chOff x="791125" y="1362000"/>
            <a:chExt cx="2362200" cy="3180000"/>
          </a:xfrm>
        </p:grpSpPr>
        <p:sp>
          <p:nvSpPr>
            <p:cNvPr id="700" name="Google Shape;700;p55"/>
            <p:cNvSpPr/>
            <p:nvPr/>
          </p:nvSpPr>
          <p:spPr>
            <a:xfrm flipH="1">
              <a:off x="791125" y="1362000"/>
              <a:ext cx="2362200" cy="3180000"/>
            </a:xfrm>
            <a:prstGeom prst="roundRect">
              <a:avLst>
                <a:gd name="adj" fmla="val 4601"/>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1" name="Google Shape;701;p55"/>
            <p:cNvSpPr/>
            <p:nvPr/>
          </p:nvSpPr>
          <p:spPr>
            <a:xfrm flipH="1">
              <a:off x="851725" y="1569200"/>
              <a:ext cx="2241000" cy="2909700"/>
            </a:xfrm>
            <a:prstGeom prst="roundRect">
              <a:avLst>
                <a:gd name="adj" fmla="val 4795"/>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2" name="Google Shape;702;p55"/>
            <p:cNvSpPr/>
            <p:nvPr/>
          </p:nvSpPr>
          <p:spPr>
            <a:xfrm flipH="1">
              <a:off x="851731" y="1420634"/>
              <a:ext cx="90777" cy="90777"/>
            </a:xfrm>
            <a:custGeom>
              <a:avLst/>
              <a:gdLst/>
              <a:ahLst/>
              <a:cxnLst/>
              <a:rect l="l" t="t" r="r" b="b"/>
              <a:pathLst>
                <a:path w="349" h="349" extrusionOk="0">
                  <a:moveTo>
                    <a:pt x="174" y="1"/>
                  </a:moveTo>
                  <a:cubicBezTo>
                    <a:pt x="87" y="1"/>
                    <a:pt x="0" y="88"/>
                    <a:pt x="0" y="175"/>
                  </a:cubicBezTo>
                  <a:cubicBezTo>
                    <a:pt x="0" y="276"/>
                    <a:pt x="87" y="348"/>
                    <a:pt x="174" y="348"/>
                  </a:cubicBezTo>
                  <a:cubicBezTo>
                    <a:pt x="276" y="348"/>
                    <a:pt x="348" y="276"/>
                    <a:pt x="348" y="175"/>
                  </a:cubicBezTo>
                  <a:cubicBezTo>
                    <a:pt x="348" y="88"/>
                    <a:pt x="276" y="1"/>
                    <a:pt x="17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3" name="Google Shape;703;p55"/>
            <p:cNvSpPr/>
            <p:nvPr/>
          </p:nvSpPr>
          <p:spPr>
            <a:xfrm flipH="1">
              <a:off x="998951" y="1420634"/>
              <a:ext cx="90517" cy="90777"/>
            </a:xfrm>
            <a:custGeom>
              <a:avLst/>
              <a:gdLst/>
              <a:ahLst/>
              <a:cxnLst/>
              <a:rect l="l" t="t" r="r" b="b"/>
              <a:pathLst>
                <a:path w="348" h="349" extrusionOk="0">
                  <a:moveTo>
                    <a:pt x="174" y="1"/>
                  </a:moveTo>
                  <a:cubicBezTo>
                    <a:pt x="73" y="1"/>
                    <a:pt x="0" y="88"/>
                    <a:pt x="0" y="175"/>
                  </a:cubicBezTo>
                  <a:cubicBezTo>
                    <a:pt x="0" y="276"/>
                    <a:pt x="73" y="348"/>
                    <a:pt x="174" y="348"/>
                  </a:cubicBezTo>
                  <a:cubicBezTo>
                    <a:pt x="275" y="348"/>
                    <a:pt x="348" y="276"/>
                    <a:pt x="348" y="175"/>
                  </a:cubicBezTo>
                  <a:cubicBezTo>
                    <a:pt x="348" y="88"/>
                    <a:pt x="275" y="1"/>
                    <a:pt x="17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4" name="Google Shape;704;p55"/>
            <p:cNvSpPr/>
            <p:nvPr/>
          </p:nvSpPr>
          <p:spPr>
            <a:xfrm flipH="1">
              <a:off x="1149551" y="1419337"/>
              <a:ext cx="109764" cy="93378"/>
            </a:xfrm>
            <a:custGeom>
              <a:avLst/>
              <a:gdLst/>
              <a:ahLst/>
              <a:cxnLst/>
              <a:rect l="l" t="t" r="r" b="b"/>
              <a:pathLst>
                <a:path w="422" h="359" extrusionOk="0">
                  <a:moveTo>
                    <a:pt x="247" y="1"/>
                  </a:moveTo>
                  <a:cubicBezTo>
                    <a:pt x="88" y="1"/>
                    <a:pt x="1" y="189"/>
                    <a:pt x="117" y="305"/>
                  </a:cubicBezTo>
                  <a:cubicBezTo>
                    <a:pt x="154" y="342"/>
                    <a:pt x="198" y="358"/>
                    <a:pt x="241" y="358"/>
                  </a:cubicBezTo>
                  <a:cubicBezTo>
                    <a:pt x="334" y="358"/>
                    <a:pt x="421" y="283"/>
                    <a:pt x="421" y="175"/>
                  </a:cubicBezTo>
                  <a:cubicBezTo>
                    <a:pt x="421" y="73"/>
                    <a:pt x="349" y="1"/>
                    <a:pt x="24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05" name="Google Shape;705;p55"/>
          <p:cNvGrpSpPr/>
          <p:nvPr/>
        </p:nvGrpSpPr>
        <p:grpSpPr>
          <a:xfrm>
            <a:off x="679688" y="1424450"/>
            <a:ext cx="2362200" cy="3180000"/>
            <a:chOff x="791125" y="1362000"/>
            <a:chExt cx="2362200" cy="3180000"/>
          </a:xfrm>
        </p:grpSpPr>
        <p:sp>
          <p:nvSpPr>
            <p:cNvPr id="706" name="Google Shape;706;p55"/>
            <p:cNvSpPr/>
            <p:nvPr/>
          </p:nvSpPr>
          <p:spPr>
            <a:xfrm flipH="1">
              <a:off x="791125" y="1362000"/>
              <a:ext cx="2362200" cy="3180000"/>
            </a:xfrm>
            <a:prstGeom prst="roundRect">
              <a:avLst>
                <a:gd name="adj" fmla="val 4601"/>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7" name="Google Shape;707;p55"/>
            <p:cNvSpPr/>
            <p:nvPr/>
          </p:nvSpPr>
          <p:spPr>
            <a:xfrm flipH="1">
              <a:off x="851725" y="1569200"/>
              <a:ext cx="2241000" cy="2909700"/>
            </a:xfrm>
            <a:prstGeom prst="roundRect">
              <a:avLst>
                <a:gd name="adj" fmla="val 4795"/>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8" name="Google Shape;708;p55"/>
            <p:cNvSpPr/>
            <p:nvPr/>
          </p:nvSpPr>
          <p:spPr>
            <a:xfrm flipH="1">
              <a:off x="851731" y="1420634"/>
              <a:ext cx="90777" cy="90777"/>
            </a:xfrm>
            <a:custGeom>
              <a:avLst/>
              <a:gdLst/>
              <a:ahLst/>
              <a:cxnLst/>
              <a:rect l="l" t="t" r="r" b="b"/>
              <a:pathLst>
                <a:path w="349" h="349" extrusionOk="0">
                  <a:moveTo>
                    <a:pt x="174" y="1"/>
                  </a:moveTo>
                  <a:cubicBezTo>
                    <a:pt x="87" y="1"/>
                    <a:pt x="0" y="88"/>
                    <a:pt x="0" y="175"/>
                  </a:cubicBezTo>
                  <a:cubicBezTo>
                    <a:pt x="0" y="276"/>
                    <a:pt x="87" y="348"/>
                    <a:pt x="174" y="348"/>
                  </a:cubicBezTo>
                  <a:cubicBezTo>
                    <a:pt x="276" y="348"/>
                    <a:pt x="348" y="276"/>
                    <a:pt x="348" y="175"/>
                  </a:cubicBezTo>
                  <a:cubicBezTo>
                    <a:pt x="348" y="88"/>
                    <a:pt x="276" y="1"/>
                    <a:pt x="17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9" name="Google Shape;709;p55"/>
            <p:cNvSpPr/>
            <p:nvPr/>
          </p:nvSpPr>
          <p:spPr>
            <a:xfrm flipH="1">
              <a:off x="998951" y="1420634"/>
              <a:ext cx="90517" cy="90777"/>
            </a:xfrm>
            <a:custGeom>
              <a:avLst/>
              <a:gdLst/>
              <a:ahLst/>
              <a:cxnLst/>
              <a:rect l="l" t="t" r="r" b="b"/>
              <a:pathLst>
                <a:path w="348" h="349" extrusionOk="0">
                  <a:moveTo>
                    <a:pt x="174" y="1"/>
                  </a:moveTo>
                  <a:cubicBezTo>
                    <a:pt x="73" y="1"/>
                    <a:pt x="0" y="88"/>
                    <a:pt x="0" y="175"/>
                  </a:cubicBezTo>
                  <a:cubicBezTo>
                    <a:pt x="0" y="276"/>
                    <a:pt x="73" y="348"/>
                    <a:pt x="174" y="348"/>
                  </a:cubicBezTo>
                  <a:cubicBezTo>
                    <a:pt x="275" y="348"/>
                    <a:pt x="348" y="276"/>
                    <a:pt x="348" y="175"/>
                  </a:cubicBezTo>
                  <a:cubicBezTo>
                    <a:pt x="348" y="88"/>
                    <a:pt x="275" y="1"/>
                    <a:pt x="17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0" name="Google Shape;710;p55"/>
            <p:cNvSpPr/>
            <p:nvPr/>
          </p:nvSpPr>
          <p:spPr>
            <a:xfrm flipH="1">
              <a:off x="1149551" y="1419337"/>
              <a:ext cx="109764" cy="93378"/>
            </a:xfrm>
            <a:custGeom>
              <a:avLst/>
              <a:gdLst/>
              <a:ahLst/>
              <a:cxnLst/>
              <a:rect l="l" t="t" r="r" b="b"/>
              <a:pathLst>
                <a:path w="422" h="359" extrusionOk="0">
                  <a:moveTo>
                    <a:pt x="247" y="1"/>
                  </a:moveTo>
                  <a:cubicBezTo>
                    <a:pt x="88" y="1"/>
                    <a:pt x="1" y="189"/>
                    <a:pt x="117" y="305"/>
                  </a:cubicBezTo>
                  <a:cubicBezTo>
                    <a:pt x="154" y="342"/>
                    <a:pt x="198" y="358"/>
                    <a:pt x="241" y="358"/>
                  </a:cubicBezTo>
                  <a:cubicBezTo>
                    <a:pt x="334" y="358"/>
                    <a:pt x="421" y="283"/>
                    <a:pt x="421" y="175"/>
                  </a:cubicBezTo>
                  <a:cubicBezTo>
                    <a:pt x="421" y="73"/>
                    <a:pt x="349" y="1"/>
                    <a:pt x="24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11" name="Google Shape;711;p55"/>
          <p:cNvSpPr txBox="1">
            <a:spLocks noGrp="1"/>
          </p:cNvSpPr>
          <p:nvPr>
            <p:ph type="title"/>
          </p:nvPr>
        </p:nvSpPr>
        <p:spPr>
          <a:xfrm>
            <a:off x="714300" y="416525"/>
            <a:ext cx="7715400" cy="468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500"/>
              <a:t>Top Members of Last Year</a:t>
            </a:r>
            <a:endParaRPr sz="3500"/>
          </a:p>
        </p:txBody>
      </p:sp>
      <p:sp>
        <p:nvSpPr>
          <p:cNvPr id="712" name="Google Shape;712;p55"/>
          <p:cNvSpPr txBox="1">
            <a:spLocks noGrp="1"/>
          </p:cNvSpPr>
          <p:nvPr>
            <p:ph type="title" idx="2"/>
          </p:nvPr>
        </p:nvSpPr>
        <p:spPr>
          <a:xfrm>
            <a:off x="778688" y="1932875"/>
            <a:ext cx="2164200" cy="468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Bryan McElvy</a:t>
            </a:r>
            <a:endParaRPr/>
          </a:p>
        </p:txBody>
      </p:sp>
      <p:sp>
        <p:nvSpPr>
          <p:cNvPr id="713" name="Google Shape;713;p55"/>
          <p:cNvSpPr txBox="1">
            <a:spLocks noGrp="1"/>
          </p:cNvSpPr>
          <p:nvPr>
            <p:ph type="subTitle" idx="1"/>
          </p:nvPr>
        </p:nvSpPr>
        <p:spPr>
          <a:xfrm>
            <a:off x="778688" y="3449225"/>
            <a:ext cx="2164200" cy="771600"/>
          </a:xfrm>
          <a:prstGeom prst="rect">
            <a:avLst/>
          </a:prstGeom>
        </p:spPr>
        <p:txBody>
          <a:bodyPr spcFirstLastPara="1" wrap="square" lIns="91425" tIns="91425" rIns="91425" bIns="91425" anchor="t" anchorCtr="0">
            <a:noAutofit/>
          </a:bodyPr>
          <a:lstStyle/>
          <a:p>
            <a:pPr marL="0" lvl="0" indent="0" algn="ctr" rtl="0">
              <a:spcBef>
                <a:spcPts val="0"/>
              </a:spcBef>
              <a:spcAft>
                <a:spcPts val="1200"/>
              </a:spcAft>
              <a:buNone/>
            </a:pPr>
            <a:r>
              <a:rPr lang="en"/>
              <a:t>1st Place</a:t>
            </a:r>
            <a:endParaRPr/>
          </a:p>
        </p:txBody>
      </p:sp>
      <p:sp>
        <p:nvSpPr>
          <p:cNvPr id="714" name="Google Shape;714;p55"/>
          <p:cNvSpPr txBox="1">
            <a:spLocks noGrp="1"/>
          </p:cNvSpPr>
          <p:nvPr>
            <p:ph type="title" idx="3"/>
          </p:nvPr>
        </p:nvSpPr>
        <p:spPr>
          <a:xfrm>
            <a:off x="3468525" y="1932875"/>
            <a:ext cx="2164200" cy="468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Marcus Tubera</a:t>
            </a:r>
            <a:endParaRPr/>
          </a:p>
        </p:txBody>
      </p:sp>
      <p:sp>
        <p:nvSpPr>
          <p:cNvPr id="715" name="Google Shape;715;p55"/>
          <p:cNvSpPr txBox="1">
            <a:spLocks noGrp="1"/>
          </p:cNvSpPr>
          <p:nvPr>
            <p:ph type="subTitle" idx="4"/>
          </p:nvPr>
        </p:nvSpPr>
        <p:spPr>
          <a:xfrm>
            <a:off x="3468525" y="3449225"/>
            <a:ext cx="2164200" cy="771600"/>
          </a:xfrm>
          <a:prstGeom prst="rect">
            <a:avLst/>
          </a:prstGeom>
        </p:spPr>
        <p:txBody>
          <a:bodyPr spcFirstLastPara="1" wrap="square" lIns="91425" tIns="91425" rIns="91425" bIns="91425" anchor="t" anchorCtr="0">
            <a:noAutofit/>
          </a:bodyPr>
          <a:lstStyle/>
          <a:p>
            <a:pPr marL="0" lvl="0" indent="0" algn="ctr" rtl="0">
              <a:spcBef>
                <a:spcPts val="0"/>
              </a:spcBef>
              <a:spcAft>
                <a:spcPts val="1200"/>
              </a:spcAft>
              <a:buNone/>
            </a:pPr>
            <a:r>
              <a:rPr lang="en"/>
              <a:t>2nd Place</a:t>
            </a:r>
            <a:endParaRPr/>
          </a:p>
        </p:txBody>
      </p:sp>
      <p:sp>
        <p:nvSpPr>
          <p:cNvPr id="716" name="Google Shape;716;p55"/>
          <p:cNvSpPr txBox="1">
            <a:spLocks noGrp="1"/>
          </p:cNvSpPr>
          <p:nvPr>
            <p:ph type="title" idx="5"/>
          </p:nvPr>
        </p:nvSpPr>
        <p:spPr>
          <a:xfrm>
            <a:off x="6158353" y="1932875"/>
            <a:ext cx="2164200" cy="468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Victor Johnson</a:t>
            </a:r>
            <a:endParaRPr/>
          </a:p>
        </p:txBody>
      </p:sp>
      <p:sp>
        <p:nvSpPr>
          <p:cNvPr id="717" name="Google Shape;717;p55"/>
          <p:cNvSpPr txBox="1">
            <a:spLocks noGrp="1"/>
          </p:cNvSpPr>
          <p:nvPr>
            <p:ph type="subTitle" idx="6"/>
          </p:nvPr>
        </p:nvSpPr>
        <p:spPr>
          <a:xfrm>
            <a:off x="6160753" y="3449225"/>
            <a:ext cx="2164200" cy="771600"/>
          </a:xfrm>
          <a:prstGeom prst="rect">
            <a:avLst/>
          </a:prstGeom>
        </p:spPr>
        <p:txBody>
          <a:bodyPr spcFirstLastPara="1" wrap="square" lIns="91425" tIns="91425" rIns="91425" bIns="91425" anchor="t" anchorCtr="0">
            <a:noAutofit/>
          </a:bodyPr>
          <a:lstStyle/>
          <a:p>
            <a:pPr marL="0" lvl="0" indent="0" algn="ctr" rtl="0">
              <a:spcBef>
                <a:spcPts val="0"/>
              </a:spcBef>
              <a:spcAft>
                <a:spcPts val="1200"/>
              </a:spcAft>
              <a:buNone/>
            </a:pPr>
            <a:r>
              <a:rPr lang="en"/>
              <a:t>3rd Place</a:t>
            </a:r>
            <a:endParaRPr/>
          </a:p>
        </p:txBody>
      </p:sp>
      <p:sp>
        <p:nvSpPr>
          <p:cNvPr id="718" name="Google Shape;718;p55"/>
          <p:cNvSpPr/>
          <p:nvPr/>
        </p:nvSpPr>
        <p:spPr>
          <a:xfrm>
            <a:off x="1557338" y="2605988"/>
            <a:ext cx="606900" cy="6381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9" name="Google Shape;719;p55"/>
          <p:cNvSpPr/>
          <p:nvPr/>
        </p:nvSpPr>
        <p:spPr>
          <a:xfrm>
            <a:off x="4247175" y="2605988"/>
            <a:ext cx="606900" cy="6381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0" name="Google Shape;720;p55"/>
          <p:cNvSpPr/>
          <p:nvPr/>
        </p:nvSpPr>
        <p:spPr>
          <a:xfrm>
            <a:off x="6939403" y="2605988"/>
            <a:ext cx="606900" cy="6381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21" name="Google Shape;721;p55"/>
          <p:cNvGrpSpPr/>
          <p:nvPr/>
        </p:nvGrpSpPr>
        <p:grpSpPr>
          <a:xfrm>
            <a:off x="1684061" y="2740074"/>
            <a:ext cx="353453" cy="369974"/>
            <a:chOff x="-41893475" y="3584850"/>
            <a:chExt cx="318225" cy="316650"/>
          </a:xfrm>
        </p:grpSpPr>
        <p:sp>
          <p:nvSpPr>
            <p:cNvPr id="722" name="Google Shape;722;p55"/>
            <p:cNvSpPr/>
            <p:nvPr/>
          </p:nvSpPr>
          <p:spPr>
            <a:xfrm>
              <a:off x="-41827300" y="3715600"/>
              <a:ext cx="186675" cy="185900"/>
            </a:xfrm>
            <a:custGeom>
              <a:avLst/>
              <a:gdLst/>
              <a:ahLst/>
              <a:cxnLst/>
              <a:rect l="l" t="t" r="r" b="b"/>
              <a:pathLst>
                <a:path w="7467" h="7436" extrusionOk="0">
                  <a:moveTo>
                    <a:pt x="3686" y="1465"/>
                  </a:moveTo>
                  <a:cubicBezTo>
                    <a:pt x="3836" y="1465"/>
                    <a:pt x="3985" y="1544"/>
                    <a:pt x="4064" y="1702"/>
                  </a:cubicBezTo>
                  <a:lnTo>
                    <a:pt x="4537" y="2678"/>
                  </a:lnTo>
                  <a:lnTo>
                    <a:pt x="5608" y="2836"/>
                  </a:lnTo>
                  <a:cubicBezTo>
                    <a:pt x="5955" y="2867"/>
                    <a:pt x="6081" y="3308"/>
                    <a:pt x="5829" y="3561"/>
                  </a:cubicBezTo>
                  <a:lnTo>
                    <a:pt x="5041" y="4285"/>
                  </a:lnTo>
                  <a:lnTo>
                    <a:pt x="5261" y="5356"/>
                  </a:lnTo>
                  <a:cubicBezTo>
                    <a:pt x="5286" y="5630"/>
                    <a:pt x="5075" y="5845"/>
                    <a:pt x="4845" y="5845"/>
                  </a:cubicBezTo>
                  <a:cubicBezTo>
                    <a:pt x="4784" y="5845"/>
                    <a:pt x="4722" y="5830"/>
                    <a:pt x="4663" y="5797"/>
                  </a:cubicBezTo>
                  <a:lnTo>
                    <a:pt x="3686" y="5262"/>
                  </a:lnTo>
                  <a:lnTo>
                    <a:pt x="2678" y="5797"/>
                  </a:lnTo>
                  <a:cubicBezTo>
                    <a:pt x="2616" y="5828"/>
                    <a:pt x="2553" y="5842"/>
                    <a:pt x="2492" y="5842"/>
                  </a:cubicBezTo>
                  <a:cubicBezTo>
                    <a:pt x="2244" y="5842"/>
                    <a:pt x="2035" y="5609"/>
                    <a:pt x="2111" y="5356"/>
                  </a:cubicBezTo>
                  <a:lnTo>
                    <a:pt x="2300" y="4285"/>
                  </a:lnTo>
                  <a:lnTo>
                    <a:pt x="1512" y="3561"/>
                  </a:lnTo>
                  <a:cubicBezTo>
                    <a:pt x="1323" y="3308"/>
                    <a:pt x="1418" y="2867"/>
                    <a:pt x="1796" y="2836"/>
                  </a:cubicBezTo>
                  <a:lnTo>
                    <a:pt x="2836" y="2678"/>
                  </a:lnTo>
                  <a:lnTo>
                    <a:pt x="3308" y="1702"/>
                  </a:lnTo>
                  <a:cubicBezTo>
                    <a:pt x="3387" y="1544"/>
                    <a:pt x="3537" y="1465"/>
                    <a:pt x="3686" y="1465"/>
                  </a:cubicBezTo>
                  <a:close/>
                  <a:moveTo>
                    <a:pt x="3718" y="0"/>
                  </a:moveTo>
                  <a:cubicBezTo>
                    <a:pt x="1670" y="0"/>
                    <a:pt x="32" y="1670"/>
                    <a:pt x="32" y="3750"/>
                  </a:cubicBezTo>
                  <a:cubicBezTo>
                    <a:pt x="0" y="5766"/>
                    <a:pt x="1670" y="7436"/>
                    <a:pt x="3718" y="7436"/>
                  </a:cubicBezTo>
                  <a:cubicBezTo>
                    <a:pt x="5765" y="7436"/>
                    <a:pt x="7404" y="5797"/>
                    <a:pt x="7467" y="3750"/>
                  </a:cubicBezTo>
                  <a:cubicBezTo>
                    <a:pt x="7467" y="1702"/>
                    <a:pt x="5797" y="32"/>
                    <a:pt x="371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3" name="Google Shape;723;p55"/>
            <p:cNvSpPr/>
            <p:nvPr/>
          </p:nvSpPr>
          <p:spPr>
            <a:xfrm>
              <a:off x="-41726500" y="3586725"/>
              <a:ext cx="151250" cy="147800"/>
            </a:xfrm>
            <a:custGeom>
              <a:avLst/>
              <a:gdLst/>
              <a:ahLst/>
              <a:cxnLst/>
              <a:rect l="l" t="t" r="r" b="b"/>
              <a:pathLst>
                <a:path w="6050" h="5912" extrusionOk="0">
                  <a:moveTo>
                    <a:pt x="3829" y="0"/>
                  </a:moveTo>
                  <a:cubicBezTo>
                    <a:pt x="3706" y="0"/>
                    <a:pt x="3580" y="47"/>
                    <a:pt x="3498" y="146"/>
                  </a:cubicBezTo>
                  <a:lnTo>
                    <a:pt x="1" y="4336"/>
                  </a:lnTo>
                  <a:cubicBezTo>
                    <a:pt x="1229" y="4399"/>
                    <a:pt x="2332" y="4998"/>
                    <a:pt x="3088" y="5912"/>
                  </a:cubicBezTo>
                  <a:lnTo>
                    <a:pt x="5861" y="2446"/>
                  </a:lnTo>
                  <a:cubicBezTo>
                    <a:pt x="6050" y="2289"/>
                    <a:pt x="6050" y="2037"/>
                    <a:pt x="5924" y="1879"/>
                  </a:cubicBezTo>
                  <a:lnTo>
                    <a:pt x="4128" y="115"/>
                  </a:lnTo>
                  <a:cubicBezTo>
                    <a:pt x="4053" y="40"/>
                    <a:pt x="3942" y="0"/>
                    <a:pt x="382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4" name="Google Shape;724;p55"/>
            <p:cNvSpPr/>
            <p:nvPr/>
          </p:nvSpPr>
          <p:spPr>
            <a:xfrm>
              <a:off x="-41808400" y="3584850"/>
              <a:ext cx="148100" cy="89825"/>
            </a:xfrm>
            <a:custGeom>
              <a:avLst/>
              <a:gdLst/>
              <a:ahLst/>
              <a:cxnLst/>
              <a:rect l="l" t="t" r="r" b="b"/>
              <a:pathLst>
                <a:path w="5924" h="3593" extrusionOk="0">
                  <a:moveTo>
                    <a:pt x="0" y="1"/>
                  </a:moveTo>
                  <a:lnTo>
                    <a:pt x="2962" y="3592"/>
                  </a:lnTo>
                  <a:lnTo>
                    <a:pt x="5923"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5" name="Google Shape;725;p55"/>
            <p:cNvSpPr/>
            <p:nvPr/>
          </p:nvSpPr>
          <p:spPr>
            <a:xfrm>
              <a:off x="-41893475" y="3586725"/>
              <a:ext cx="148875" cy="147025"/>
            </a:xfrm>
            <a:custGeom>
              <a:avLst/>
              <a:gdLst/>
              <a:ahLst/>
              <a:cxnLst/>
              <a:rect l="l" t="t" r="r" b="b"/>
              <a:pathLst>
                <a:path w="5955" h="5881" extrusionOk="0">
                  <a:moveTo>
                    <a:pt x="2194" y="0"/>
                  </a:moveTo>
                  <a:cubicBezTo>
                    <a:pt x="2084" y="0"/>
                    <a:pt x="1965" y="40"/>
                    <a:pt x="1859" y="115"/>
                  </a:cubicBezTo>
                  <a:lnTo>
                    <a:pt x="95" y="1879"/>
                  </a:lnTo>
                  <a:cubicBezTo>
                    <a:pt x="1" y="2037"/>
                    <a:pt x="1" y="2289"/>
                    <a:pt x="95" y="2446"/>
                  </a:cubicBezTo>
                  <a:lnTo>
                    <a:pt x="2899" y="5880"/>
                  </a:lnTo>
                  <a:cubicBezTo>
                    <a:pt x="3655" y="4998"/>
                    <a:pt x="4758" y="4399"/>
                    <a:pt x="5955" y="4305"/>
                  </a:cubicBezTo>
                  <a:lnTo>
                    <a:pt x="2490" y="146"/>
                  </a:lnTo>
                  <a:cubicBezTo>
                    <a:pt x="2424" y="47"/>
                    <a:pt x="2315" y="0"/>
                    <a:pt x="219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26" name="Google Shape;726;p55"/>
          <p:cNvGrpSpPr/>
          <p:nvPr/>
        </p:nvGrpSpPr>
        <p:grpSpPr>
          <a:xfrm>
            <a:off x="4374773" y="2740068"/>
            <a:ext cx="351703" cy="369945"/>
            <a:chOff x="-40011050" y="3972375"/>
            <a:chExt cx="316650" cy="316625"/>
          </a:xfrm>
        </p:grpSpPr>
        <p:sp>
          <p:nvSpPr>
            <p:cNvPr id="727" name="Google Shape;727;p55"/>
            <p:cNvSpPr/>
            <p:nvPr/>
          </p:nvSpPr>
          <p:spPr>
            <a:xfrm>
              <a:off x="-40011050" y="3972375"/>
              <a:ext cx="316650" cy="232350"/>
            </a:xfrm>
            <a:custGeom>
              <a:avLst/>
              <a:gdLst/>
              <a:ahLst/>
              <a:cxnLst/>
              <a:rect l="l" t="t" r="r" b="b"/>
              <a:pathLst>
                <a:path w="12666" h="9294" extrusionOk="0">
                  <a:moveTo>
                    <a:pt x="11405" y="1701"/>
                  </a:moveTo>
                  <a:cubicBezTo>
                    <a:pt x="11626" y="1701"/>
                    <a:pt x="11846" y="1890"/>
                    <a:pt x="11846" y="2142"/>
                  </a:cubicBezTo>
                  <a:cubicBezTo>
                    <a:pt x="11846" y="3749"/>
                    <a:pt x="11090" y="4663"/>
                    <a:pt x="9956" y="4978"/>
                  </a:cubicBezTo>
                  <a:cubicBezTo>
                    <a:pt x="10051" y="4631"/>
                    <a:pt x="10145" y="4222"/>
                    <a:pt x="10145" y="3844"/>
                  </a:cubicBezTo>
                  <a:lnTo>
                    <a:pt x="10145" y="1701"/>
                  </a:lnTo>
                  <a:close/>
                  <a:moveTo>
                    <a:pt x="2584" y="1701"/>
                  </a:moveTo>
                  <a:lnTo>
                    <a:pt x="2584" y="3812"/>
                  </a:lnTo>
                  <a:cubicBezTo>
                    <a:pt x="2584" y="4222"/>
                    <a:pt x="2647" y="4600"/>
                    <a:pt x="2773" y="5009"/>
                  </a:cubicBezTo>
                  <a:cubicBezTo>
                    <a:pt x="1639" y="4694"/>
                    <a:pt x="851" y="3781"/>
                    <a:pt x="851" y="2142"/>
                  </a:cubicBezTo>
                  <a:cubicBezTo>
                    <a:pt x="851" y="1890"/>
                    <a:pt x="1040" y="1701"/>
                    <a:pt x="1292" y="1701"/>
                  </a:cubicBezTo>
                  <a:close/>
                  <a:moveTo>
                    <a:pt x="4065" y="3655"/>
                  </a:moveTo>
                  <a:cubicBezTo>
                    <a:pt x="4317" y="3655"/>
                    <a:pt x="4506" y="3875"/>
                    <a:pt x="4506" y="4096"/>
                  </a:cubicBezTo>
                  <a:cubicBezTo>
                    <a:pt x="4506" y="4631"/>
                    <a:pt x="4821" y="5041"/>
                    <a:pt x="5262" y="5261"/>
                  </a:cubicBezTo>
                  <a:cubicBezTo>
                    <a:pt x="5451" y="5324"/>
                    <a:pt x="5577" y="5608"/>
                    <a:pt x="5482" y="5797"/>
                  </a:cubicBezTo>
                  <a:cubicBezTo>
                    <a:pt x="5431" y="5952"/>
                    <a:pt x="5229" y="6065"/>
                    <a:pt x="5054" y="6065"/>
                  </a:cubicBezTo>
                  <a:cubicBezTo>
                    <a:pt x="5017" y="6065"/>
                    <a:pt x="4980" y="6060"/>
                    <a:pt x="4947" y="6049"/>
                  </a:cubicBezTo>
                  <a:cubicBezTo>
                    <a:pt x="4128" y="5734"/>
                    <a:pt x="3655" y="4946"/>
                    <a:pt x="3655" y="4096"/>
                  </a:cubicBezTo>
                  <a:cubicBezTo>
                    <a:pt x="3655" y="3875"/>
                    <a:pt x="3844" y="3655"/>
                    <a:pt x="4065" y="3655"/>
                  </a:cubicBezTo>
                  <a:close/>
                  <a:moveTo>
                    <a:pt x="2993" y="0"/>
                  </a:moveTo>
                  <a:cubicBezTo>
                    <a:pt x="2741" y="0"/>
                    <a:pt x="2552" y="189"/>
                    <a:pt x="2552" y="441"/>
                  </a:cubicBezTo>
                  <a:lnTo>
                    <a:pt x="2552" y="882"/>
                  </a:lnTo>
                  <a:lnTo>
                    <a:pt x="1261" y="882"/>
                  </a:lnTo>
                  <a:cubicBezTo>
                    <a:pt x="536" y="882"/>
                    <a:pt x="1" y="1418"/>
                    <a:pt x="1" y="2142"/>
                  </a:cubicBezTo>
                  <a:cubicBezTo>
                    <a:pt x="1" y="4568"/>
                    <a:pt x="1513" y="5797"/>
                    <a:pt x="3183" y="5923"/>
                  </a:cubicBezTo>
                  <a:cubicBezTo>
                    <a:pt x="4159" y="7372"/>
                    <a:pt x="5073" y="7089"/>
                    <a:pt x="5073" y="7687"/>
                  </a:cubicBezTo>
                  <a:cubicBezTo>
                    <a:pt x="5073" y="8286"/>
                    <a:pt x="4821" y="8884"/>
                    <a:pt x="4443" y="9294"/>
                  </a:cubicBezTo>
                  <a:lnTo>
                    <a:pt x="8192" y="9294"/>
                  </a:lnTo>
                  <a:cubicBezTo>
                    <a:pt x="7782" y="8884"/>
                    <a:pt x="7562" y="8286"/>
                    <a:pt x="7562" y="7687"/>
                  </a:cubicBezTo>
                  <a:cubicBezTo>
                    <a:pt x="7562" y="7089"/>
                    <a:pt x="8507" y="7372"/>
                    <a:pt x="9484" y="5923"/>
                  </a:cubicBezTo>
                  <a:cubicBezTo>
                    <a:pt x="11216" y="5797"/>
                    <a:pt x="12666" y="4537"/>
                    <a:pt x="12666" y="2142"/>
                  </a:cubicBezTo>
                  <a:cubicBezTo>
                    <a:pt x="12666" y="1418"/>
                    <a:pt x="12098" y="882"/>
                    <a:pt x="11405" y="882"/>
                  </a:cubicBezTo>
                  <a:lnTo>
                    <a:pt x="10145" y="882"/>
                  </a:lnTo>
                  <a:lnTo>
                    <a:pt x="10145" y="441"/>
                  </a:lnTo>
                  <a:cubicBezTo>
                    <a:pt x="10145" y="189"/>
                    <a:pt x="9956" y="0"/>
                    <a:pt x="970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8" name="Google Shape;728;p55"/>
            <p:cNvSpPr/>
            <p:nvPr/>
          </p:nvSpPr>
          <p:spPr>
            <a:xfrm>
              <a:off x="-39950400" y="4225975"/>
              <a:ext cx="194575" cy="63025"/>
            </a:xfrm>
            <a:custGeom>
              <a:avLst/>
              <a:gdLst/>
              <a:ahLst/>
              <a:cxnLst/>
              <a:rect l="l" t="t" r="r" b="b"/>
              <a:pathLst>
                <a:path w="7783" h="2521" extrusionOk="0">
                  <a:moveTo>
                    <a:pt x="757" y="1"/>
                  </a:moveTo>
                  <a:lnTo>
                    <a:pt x="63" y="1954"/>
                  </a:lnTo>
                  <a:cubicBezTo>
                    <a:pt x="0" y="2237"/>
                    <a:pt x="158" y="2521"/>
                    <a:pt x="473" y="2521"/>
                  </a:cubicBezTo>
                  <a:lnTo>
                    <a:pt x="7278" y="2521"/>
                  </a:lnTo>
                  <a:cubicBezTo>
                    <a:pt x="7593" y="2521"/>
                    <a:pt x="7782" y="2237"/>
                    <a:pt x="7688" y="1954"/>
                  </a:cubicBezTo>
                  <a:lnTo>
                    <a:pt x="6995"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29" name="Google Shape;729;p55"/>
          <p:cNvGrpSpPr/>
          <p:nvPr/>
        </p:nvGrpSpPr>
        <p:grpSpPr>
          <a:xfrm>
            <a:off x="7067876" y="2739144"/>
            <a:ext cx="349954" cy="371814"/>
            <a:chOff x="-37804925" y="3953450"/>
            <a:chExt cx="315075" cy="318225"/>
          </a:xfrm>
        </p:grpSpPr>
        <p:sp>
          <p:nvSpPr>
            <p:cNvPr id="730" name="Google Shape;730;p55"/>
            <p:cNvSpPr/>
            <p:nvPr/>
          </p:nvSpPr>
          <p:spPr>
            <a:xfrm>
              <a:off x="-37614300" y="3955025"/>
              <a:ext cx="124450" cy="186200"/>
            </a:xfrm>
            <a:custGeom>
              <a:avLst/>
              <a:gdLst/>
              <a:ahLst/>
              <a:cxnLst/>
              <a:rect l="l" t="t" r="r" b="b"/>
              <a:pathLst>
                <a:path w="4978" h="7448" extrusionOk="0">
                  <a:moveTo>
                    <a:pt x="2489" y="820"/>
                  </a:moveTo>
                  <a:cubicBezTo>
                    <a:pt x="3403" y="820"/>
                    <a:pt x="4127" y="1576"/>
                    <a:pt x="4127" y="2490"/>
                  </a:cubicBezTo>
                  <a:cubicBezTo>
                    <a:pt x="4127" y="3372"/>
                    <a:pt x="3403" y="4128"/>
                    <a:pt x="2489" y="4128"/>
                  </a:cubicBezTo>
                  <a:cubicBezTo>
                    <a:pt x="1575" y="4128"/>
                    <a:pt x="819" y="3372"/>
                    <a:pt x="819" y="2490"/>
                  </a:cubicBezTo>
                  <a:cubicBezTo>
                    <a:pt x="819" y="1576"/>
                    <a:pt x="1575" y="820"/>
                    <a:pt x="2489" y="820"/>
                  </a:cubicBezTo>
                  <a:close/>
                  <a:moveTo>
                    <a:pt x="2489" y="1"/>
                  </a:moveTo>
                  <a:cubicBezTo>
                    <a:pt x="1103" y="1"/>
                    <a:pt x="0" y="1104"/>
                    <a:pt x="0" y="2490"/>
                  </a:cubicBezTo>
                  <a:cubicBezTo>
                    <a:pt x="0" y="3214"/>
                    <a:pt x="315" y="3845"/>
                    <a:pt x="819" y="4317"/>
                  </a:cubicBezTo>
                  <a:lnTo>
                    <a:pt x="819" y="7058"/>
                  </a:lnTo>
                  <a:cubicBezTo>
                    <a:pt x="819" y="7287"/>
                    <a:pt x="1012" y="7448"/>
                    <a:pt x="1225" y="7448"/>
                  </a:cubicBezTo>
                  <a:cubicBezTo>
                    <a:pt x="1334" y="7448"/>
                    <a:pt x="1448" y="7406"/>
                    <a:pt x="1544" y="7310"/>
                  </a:cubicBezTo>
                  <a:lnTo>
                    <a:pt x="2489" y="6365"/>
                  </a:lnTo>
                  <a:lnTo>
                    <a:pt x="3434" y="7310"/>
                  </a:lnTo>
                  <a:cubicBezTo>
                    <a:pt x="3530" y="7406"/>
                    <a:pt x="3640" y="7448"/>
                    <a:pt x="3744" y="7448"/>
                  </a:cubicBezTo>
                  <a:cubicBezTo>
                    <a:pt x="3948" y="7448"/>
                    <a:pt x="4127" y="7287"/>
                    <a:pt x="4127" y="7058"/>
                  </a:cubicBezTo>
                  <a:lnTo>
                    <a:pt x="4127" y="4317"/>
                  </a:lnTo>
                  <a:cubicBezTo>
                    <a:pt x="4663" y="3845"/>
                    <a:pt x="4978" y="3214"/>
                    <a:pt x="4978" y="2490"/>
                  </a:cubicBezTo>
                  <a:cubicBezTo>
                    <a:pt x="4978" y="1104"/>
                    <a:pt x="3875" y="1"/>
                    <a:pt x="248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1" name="Google Shape;731;p55"/>
            <p:cNvSpPr/>
            <p:nvPr/>
          </p:nvSpPr>
          <p:spPr>
            <a:xfrm>
              <a:off x="-37761600" y="4230700"/>
              <a:ext cx="270175" cy="40975"/>
            </a:xfrm>
            <a:custGeom>
              <a:avLst/>
              <a:gdLst/>
              <a:ahLst/>
              <a:cxnLst/>
              <a:rect l="l" t="t" r="r" b="b"/>
              <a:pathLst>
                <a:path w="10807" h="1639" extrusionOk="0">
                  <a:moveTo>
                    <a:pt x="1450" y="1"/>
                  </a:moveTo>
                  <a:cubicBezTo>
                    <a:pt x="1292" y="788"/>
                    <a:pt x="662" y="1387"/>
                    <a:pt x="1" y="1639"/>
                  </a:cubicBezTo>
                  <a:lnTo>
                    <a:pt x="8822" y="1639"/>
                  </a:lnTo>
                  <a:cubicBezTo>
                    <a:pt x="9799" y="1639"/>
                    <a:pt x="10649" y="946"/>
                    <a:pt x="1080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2" name="Google Shape;732;p55"/>
            <p:cNvSpPr/>
            <p:nvPr/>
          </p:nvSpPr>
          <p:spPr>
            <a:xfrm>
              <a:off x="-37804925" y="3953450"/>
              <a:ext cx="274125" cy="295675"/>
            </a:xfrm>
            <a:custGeom>
              <a:avLst/>
              <a:gdLst/>
              <a:ahLst/>
              <a:cxnLst/>
              <a:rect l="l" t="t" r="r" b="b"/>
              <a:pathLst>
                <a:path w="10965" h="11827" extrusionOk="0">
                  <a:moveTo>
                    <a:pt x="379" y="1"/>
                  </a:moveTo>
                  <a:cubicBezTo>
                    <a:pt x="158" y="1"/>
                    <a:pt x="1" y="221"/>
                    <a:pt x="1" y="411"/>
                  </a:cubicBezTo>
                  <a:lnTo>
                    <a:pt x="1" y="10618"/>
                  </a:lnTo>
                  <a:cubicBezTo>
                    <a:pt x="1" y="11280"/>
                    <a:pt x="537" y="11815"/>
                    <a:pt x="1198" y="11815"/>
                  </a:cubicBezTo>
                  <a:cubicBezTo>
                    <a:pt x="1247" y="11823"/>
                    <a:pt x="1295" y="11826"/>
                    <a:pt x="1342" y="11826"/>
                  </a:cubicBezTo>
                  <a:cubicBezTo>
                    <a:pt x="1912" y="11826"/>
                    <a:pt x="2395" y="11318"/>
                    <a:pt x="2395" y="10650"/>
                  </a:cubicBezTo>
                  <a:cubicBezTo>
                    <a:pt x="2395" y="10398"/>
                    <a:pt x="2584" y="10272"/>
                    <a:pt x="2836" y="10272"/>
                  </a:cubicBezTo>
                  <a:lnTo>
                    <a:pt x="10965" y="10272"/>
                  </a:lnTo>
                  <a:lnTo>
                    <a:pt x="10965" y="8255"/>
                  </a:lnTo>
                  <a:cubicBezTo>
                    <a:pt x="10807" y="8161"/>
                    <a:pt x="10650" y="8098"/>
                    <a:pt x="10492" y="7972"/>
                  </a:cubicBezTo>
                  <a:lnTo>
                    <a:pt x="10146" y="7625"/>
                  </a:lnTo>
                  <a:lnTo>
                    <a:pt x="9799" y="7972"/>
                  </a:lnTo>
                  <a:cubicBezTo>
                    <a:pt x="9547" y="8224"/>
                    <a:pt x="9232" y="8318"/>
                    <a:pt x="8917" y="8318"/>
                  </a:cubicBezTo>
                  <a:cubicBezTo>
                    <a:pt x="8255" y="8318"/>
                    <a:pt x="7720" y="7783"/>
                    <a:pt x="7720" y="7058"/>
                  </a:cubicBezTo>
                  <a:lnTo>
                    <a:pt x="7720" y="4664"/>
                  </a:lnTo>
                  <a:cubicBezTo>
                    <a:pt x="7184" y="4065"/>
                    <a:pt x="6869" y="3309"/>
                    <a:pt x="6869" y="2490"/>
                  </a:cubicBezTo>
                  <a:cubicBezTo>
                    <a:pt x="6869" y="1513"/>
                    <a:pt x="7310" y="600"/>
                    <a:pt x="803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736"/>
        <p:cNvGrpSpPr/>
        <p:nvPr/>
      </p:nvGrpSpPr>
      <p:grpSpPr>
        <a:xfrm>
          <a:off x="0" y="0"/>
          <a:ext cx="0" cy="0"/>
          <a:chOff x="0" y="0"/>
          <a:chExt cx="0" cy="0"/>
        </a:xfrm>
      </p:grpSpPr>
      <p:sp>
        <p:nvSpPr>
          <p:cNvPr id="737" name="Google Shape;737;p56"/>
          <p:cNvSpPr txBox="1">
            <a:spLocks noGrp="1"/>
          </p:cNvSpPr>
          <p:nvPr>
            <p:ph type="title"/>
          </p:nvPr>
        </p:nvSpPr>
        <p:spPr>
          <a:xfrm>
            <a:off x="473325" y="606825"/>
            <a:ext cx="7715400" cy="468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500"/>
              <a:t>Peer Mentorship Program</a:t>
            </a:r>
            <a:endParaRPr sz="3500"/>
          </a:p>
        </p:txBody>
      </p:sp>
      <p:sp>
        <p:nvSpPr>
          <p:cNvPr id="738" name="Google Shape;738;p56"/>
          <p:cNvSpPr txBox="1">
            <a:spLocks noGrp="1"/>
          </p:cNvSpPr>
          <p:nvPr>
            <p:ph type="title" idx="2"/>
          </p:nvPr>
        </p:nvSpPr>
        <p:spPr>
          <a:xfrm>
            <a:off x="204200" y="3118075"/>
            <a:ext cx="2276700" cy="468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Mentee Survey</a:t>
            </a:r>
            <a:endParaRPr/>
          </a:p>
        </p:txBody>
      </p:sp>
      <p:sp>
        <p:nvSpPr>
          <p:cNvPr id="739" name="Google Shape;739;p56"/>
          <p:cNvSpPr txBox="1">
            <a:spLocks noGrp="1"/>
          </p:cNvSpPr>
          <p:nvPr>
            <p:ph type="subTitle" idx="1"/>
          </p:nvPr>
        </p:nvSpPr>
        <p:spPr>
          <a:xfrm>
            <a:off x="204200" y="3514800"/>
            <a:ext cx="2276700" cy="771600"/>
          </a:xfrm>
          <a:prstGeom prst="rect">
            <a:avLst/>
          </a:prstGeom>
        </p:spPr>
        <p:txBody>
          <a:bodyPr spcFirstLastPara="1" wrap="square" lIns="91425" tIns="91425" rIns="91425" bIns="91425" anchor="t" anchorCtr="0">
            <a:noAutofit/>
          </a:bodyPr>
          <a:lstStyle/>
          <a:p>
            <a:pPr marL="0" lvl="0" indent="0" algn="ctr" rtl="0">
              <a:spcBef>
                <a:spcPts val="0"/>
              </a:spcBef>
              <a:spcAft>
                <a:spcPts val="1200"/>
              </a:spcAft>
              <a:buNone/>
            </a:pPr>
            <a:r>
              <a:rPr lang="en"/>
              <a:t>Scan the above QR code if you would like to participate as a </a:t>
            </a:r>
            <a:r>
              <a:rPr lang="en" b="1"/>
              <a:t>mentee</a:t>
            </a:r>
            <a:r>
              <a:rPr lang="en"/>
              <a:t>.</a:t>
            </a:r>
            <a:endParaRPr/>
          </a:p>
        </p:txBody>
      </p:sp>
      <p:sp>
        <p:nvSpPr>
          <p:cNvPr id="740" name="Google Shape;740;p56"/>
          <p:cNvSpPr txBox="1">
            <a:spLocks noGrp="1"/>
          </p:cNvSpPr>
          <p:nvPr>
            <p:ph type="title" idx="3"/>
          </p:nvPr>
        </p:nvSpPr>
        <p:spPr>
          <a:xfrm>
            <a:off x="3433650" y="1170000"/>
            <a:ext cx="2276700" cy="468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About the Program</a:t>
            </a:r>
            <a:endParaRPr/>
          </a:p>
        </p:txBody>
      </p:sp>
      <p:sp>
        <p:nvSpPr>
          <p:cNvPr id="741" name="Google Shape;741;p56"/>
          <p:cNvSpPr txBox="1">
            <a:spLocks noGrp="1"/>
          </p:cNvSpPr>
          <p:nvPr>
            <p:ph type="subTitle" idx="4"/>
          </p:nvPr>
        </p:nvSpPr>
        <p:spPr>
          <a:xfrm>
            <a:off x="2502950" y="1733175"/>
            <a:ext cx="4143900" cy="2496000"/>
          </a:xfrm>
          <a:prstGeom prst="rect">
            <a:avLst/>
          </a:prstGeom>
        </p:spPr>
        <p:txBody>
          <a:bodyPr spcFirstLastPara="1" wrap="square" lIns="91425" tIns="91425" rIns="91425" bIns="91425" anchor="t" anchorCtr="0">
            <a:noAutofit/>
          </a:bodyPr>
          <a:lstStyle/>
          <a:p>
            <a:pPr marL="457200" lvl="0" indent="-311150" algn="l" rtl="0">
              <a:spcBef>
                <a:spcPts val="0"/>
              </a:spcBef>
              <a:spcAft>
                <a:spcPts val="0"/>
              </a:spcAft>
              <a:buSzPts val="1300"/>
              <a:buAutoNum type="arabicPeriod"/>
            </a:pPr>
            <a:r>
              <a:rPr lang="en"/>
              <a:t>Mentors and mentees will be paired up based on their responses on their respective surveys. </a:t>
            </a:r>
            <a:endParaRPr/>
          </a:p>
          <a:p>
            <a:pPr marL="457200" lvl="0" indent="-311150" algn="l" rtl="0">
              <a:spcBef>
                <a:spcPts val="0"/>
              </a:spcBef>
              <a:spcAft>
                <a:spcPts val="0"/>
              </a:spcAft>
              <a:buSzPts val="1300"/>
              <a:buAutoNum type="arabicPeriod"/>
            </a:pPr>
            <a:r>
              <a:rPr lang="en"/>
              <a:t>Google Classroom assignments will be available to complete for points (prizes will be awarded for most active teams), but mentors will coordinate their exact mentorship style individually.</a:t>
            </a:r>
            <a:endParaRPr u="sng"/>
          </a:p>
          <a:p>
            <a:pPr marL="457200" lvl="0" indent="-311150" algn="l" rtl="0">
              <a:spcBef>
                <a:spcPts val="0"/>
              </a:spcBef>
              <a:spcAft>
                <a:spcPts val="0"/>
              </a:spcAft>
              <a:buSzPts val="1300"/>
              <a:buAutoNum type="arabicPeriod"/>
            </a:pPr>
            <a:r>
              <a:rPr lang="en"/>
              <a:t>Soft deadline for survey submission is September 21, but we will attempt to make/find suitable pairings for individuals who submit surveys after the deadline. </a:t>
            </a:r>
            <a:endParaRPr/>
          </a:p>
          <a:p>
            <a:pPr marL="457200" lvl="0" indent="-311150" algn="l" rtl="0">
              <a:spcBef>
                <a:spcPts val="0"/>
              </a:spcBef>
              <a:spcAft>
                <a:spcPts val="0"/>
              </a:spcAft>
              <a:buSzPts val="1300"/>
              <a:buAutoNum type="arabicPeriod"/>
            </a:pPr>
            <a:r>
              <a:rPr lang="en"/>
              <a:t>Questions, problems, and concerns can be directed to Mik on GroupMe or Discord. </a:t>
            </a:r>
            <a:endParaRPr/>
          </a:p>
        </p:txBody>
      </p:sp>
      <p:sp>
        <p:nvSpPr>
          <p:cNvPr id="742" name="Google Shape;742;p56"/>
          <p:cNvSpPr txBox="1">
            <a:spLocks noGrp="1"/>
          </p:cNvSpPr>
          <p:nvPr>
            <p:ph type="title" idx="5"/>
          </p:nvPr>
        </p:nvSpPr>
        <p:spPr>
          <a:xfrm>
            <a:off x="6862700" y="3060850"/>
            <a:ext cx="2276700" cy="468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Mentor Survey</a:t>
            </a:r>
            <a:endParaRPr/>
          </a:p>
        </p:txBody>
      </p:sp>
      <p:sp>
        <p:nvSpPr>
          <p:cNvPr id="743" name="Google Shape;743;p56"/>
          <p:cNvSpPr txBox="1">
            <a:spLocks noGrp="1"/>
          </p:cNvSpPr>
          <p:nvPr>
            <p:ph type="subTitle" idx="6"/>
          </p:nvPr>
        </p:nvSpPr>
        <p:spPr>
          <a:xfrm>
            <a:off x="6668900" y="3457575"/>
            <a:ext cx="2276700" cy="771600"/>
          </a:xfrm>
          <a:prstGeom prst="rect">
            <a:avLst/>
          </a:prstGeom>
        </p:spPr>
        <p:txBody>
          <a:bodyPr spcFirstLastPara="1" wrap="square" lIns="91425" tIns="91425" rIns="91425" bIns="91425" anchor="t" anchorCtr="0">
            <a:noAutofit/>
          </a:bodyPr>
          <a:lstStyle/>
          <a:p>
            <a:pPr marL="0" lvl="0" indent="0" algn="ctr" rtl="0">
              <a:spcBef>
                <a:spcPts val="0"/>
              </a:spcBef>
              <a:spcAft>
                <a:spcPts val="1200"/>
              </a:spcAft>
              <a:buNone/>
            </a:pPr>
            <a:r>
              <a:rPr lang="en"/>
              <a:t>Scan the above QR code if you would like to participate as a </a:t>
            </a:r>
            <a:r>
              <a:rPr lang="en" b="1"/>
              <a:t>mentor</a:t>
            </a:r>
            <a:r>
              <a:rPr lang="en"/>
              <a:t>.</a:t>
            </a:r>
            <a:endParaRPr/>
          </a:p>
        </p:txBody>
      </p:sp>
      <p:grpSp>
        <p:nvGrpSpPr>
          <p:cNvPr id="744" name="Google Shape;744;p56"/>
          <p:cNvGrpSpPr/>
          <p:nvPr/>
        </p:nvGrpSpPr>
        <p:grpSpPr>
          <a:xfrm>
            <a:off x="1693121" y="2280929"/>
            <a:ext cx="319060" cy="353042"/>
            <a:chOff x="-25445525" y="3175900"/>
            <a:chExt cx="267825" cy="296350"/>
          </a:xfrm>
        </p:grpSpPr>
        <p:sp>
          <p:nvSpPr>
            <p:cNvPr id="745" name="Google Shape;745;p56"/>
            <p:cNvSpPr/>
            <p:nvPr/>
          </p:nvSpPr>
          <p:spPr>
            <a:xfrm>
              <a:off x="-25445525" y="3367475"/>
              <a:ext cx="123675" cy="104775"/>
            </a:xfrm>
            <a:custGeom>
              <a:avLst/>
              <a:gdLst/>
              <a:ahLst/>
              <a:cxnLst/>
              <a:rect l="l" t="t" r="r" b="b"/>
              <a:pathLst>
                <a:path w="4947" h="4191" extrusionOk="0">
                  <a:moveTo>
                    <a:pt x="3088" y="0"/>
                  </a:moveTo>
                  <a:cubicBezTo>
                    <a:pt x="2364" y="883"/>
                    <a:pt x="1387" y="2080"/>
                    <a:pt x="127" y="3655"/>
                  </a:cubicBezTo>
                  <a:cubicBezTo>
                    <a:pt x="1" y="3718"/>
                    <a:pt x="1" y="3875"/>
                    <a:pt x="32" y="4001"/>
                  </a:cubicBezTo>
                  <a:cubicBezTo>
                    <a:pt x="95" y="4127"/>
                    <a:pt x="253" y="4191"/>
                    <a:pt x="379" y="4191"/>
                  </a:cubicBezTo>
                  <a:lnTo>
                    <a:pt x="3246" y="4191"/>
                  </a:lnTo>
                  <a:cubicBezTo>
                    <a:pt x="3372" y="4191"/>
                    <a:pt x="3435" y="4159"/>
                    <a:pt x="3529" y="4096"/>
                  </a:cubicBezTo>
                  <a:lnTo>
                    <a:pt x="4947" y="2363"/>
                  </a:lnTo>
                  <a:lnTo>
                    <a:pt x="3466" y="536"/>
                  </a:lnTo>
                  <a:lnTo>
                    <a:pt x="3120" y="63"/>
                  </a:lnTo>
                  <a:cubicBezTo>
                    <a:pt x="3120" y="32"/>
                    <a:pt x="3088" y="32"/>
                    <a:pt x="308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6" name="Google Shape;746;p56"/>
            <p:cNvSpPr/>
            <p:nvPr/>
          </p:nvSpPr>
          <p:spPr>
            <a:xfrm>
              <a:off x="-25398250" y="3175900"/>
              <a:ext cx="220550" cy="296350"/>
            </a:xfrm>
            <a:custGeom>
              <a:avLst/>
              <a:gdLst/>
              <a:ahLst/>
              <a:cxnLst/>
              <a:rect l="l" t="t" r="r" b="b"/>
              <a:pathLst>
                <a:path w="8822" h="11854" extrusionOk="0">
                  <a:moveTo>
                    <a:pt x="3491" y="1"/>
                  </a:moveTo>
                  <a:cubicBezTo>
                    <a:pt x="3420" y="1"/>
                    <a:pt x="3348" y="3"/>
                    <a:pt x="3277" y="8"/>
                  </a:cubicBezTo>
                  <a:cubicBezTo>
                    <a:pt x="1481" y="134"/>
                    <a:pt x="0" y="1709"/>
                    <a:pt x="0" y="3568"/>
                  </a:cubicBezTo>
                  <a:cubicBezTo>
                    <a:pt x="0" y="4733"/>
                    <a:pt x="945" y="6246"/>
                    <a:pt x="1764" y="7285"/>
                  </a:cubicBezTo>
                  <a:lnTo>
                    <a:pt x="2142" y="7758"/>
                  </a:lnTo>
                  <a:lnTo>
                    <a:pt x="5324" y="11759"/>
                  </a:lnTo>
                  <a:cubicBezTo>
                    <a:pt x="5387" y="11822"/>
                    <a:pt x="5482" y="11854"/>
                    <a:pt x="5608" y="11854"/>
                  </a:cubicBezTo>
                  <a:lnTo>
                    <a:pt x="8475" y="11854"/>
                  </a:lnTo>
                  <a:cubicBezTo>
                    <a:pt x="8601" y="11854"/>
                    <a:pt x="8695" y="11790"/>
                    <a:pt x="8790" y="11664"/>
                  </a:cubicBezTo>
                  <a:cubicBezTo>
                    <a:pt x="8821" y="11538"/>
                    <a:pt x="8821" y="11381"/>
                    <a:pt x="8758" y="11318"/>
                  </a:cubicBezTo>
                  <a:cubicBezTo>
                    <a:pt x="7939" y="10278"/>
                    <a:pt x="7183" y="9302"/>
                    <a:pt x="6459" y="8482"/>
                  </a:cubicBezTo>
                  <a:cubicBezTo>
                    <a:pt x="6144" y="8073"/>
                    <a:pt x="5828" y="7695"/>
                    <a:pt x="5513" y="7348"/>
                  </a:cubicBezTo>
                  <a:cubicBezTo>
                    <a:pt x="5387" y="7191"/>
                    <a:pt x="5293" y="7065"/>
                    <a:pt x="5167" y="6907"/>
                  </a:cubicBezTo>
                  <a:cubicBezTo>
                    <a:pt x="4600" y="6246"/>
                    <a:pt x="4127" y="5647"/>
                    <a:pt x="3749" y="5080"/>
                  </a:cubicBezTo>
                  <a:cubicBezTo>
                    <a:pt x="3088" y="4198"/>
                    <a:pt x="2646" y="3568"/>
                    <a:pt x="2363" y="3032"/>
                  </a:cubicBezTo>
                  <a:cubicBezTo>
                    <a:pt x="2174" y="2686"/>
                    <a:pt x="2079" y="2371"/>
                    <a:pt x="2079" y="2182"/>
                  </a:cubicBezTo>
                  <a:cubicBezTo>
                    <a:pt x="2079" y="1425"/>
                    <a:pt x="2678" y="764"/>
                    <a:pt x="3466" y="764"/>
                  </a:cubicBezTo>
                  <a:cubicBezTo>
                    <a:pt x="4253" y="764"/>
                    <a:pt x="4852" y="1425"/>
                    <a:pt x="4852" y="2182"/>
                  </a:cubicBezTo>
                  <a:cubicBezTo>
                    <a:pt x="4852" y="2308"/>
                    <a:pt x="4820" y="2528"/>
                    <a:pt x="4568" y="3001"/>
                  </a:cubicBezTo>
                  <a:cubicBezTo>
                    <a:pt x="4379" y="3347"/>
                    <a:pt x="4159" y="3757"/>
                    <a:pt x="3907" y="4103"/>
                  </a:cubicBezTo>
                  <a:cubicBezTo>
                    <a:pt x="4064" y="4292"/>
                    <a:pt x="4190" y="4513"/>
                    <a:pt x="4316" y="4670"/>
                  </a:cubicBezTo>
                  <a:cubicBezTo>
                    <a:pt x="4694" y="5206"/>
                    <a:pt x="5167" y="5805"/>
                    <a:pt x="5734" y="6435"/>
                  </a:cubicBezTo>
                  <a:lnTo>
                    <a:pt x="5765" y="6466"/>
                  </a:lnTo>
                  <a:cubicBezTo>
                    <a:pt x="6396" y="5521"/>
                    <a:pt x="6931" y="4418"/>
                    <a:pt x="6931" y="3505"/>
                  </a:cubicBezTo>
                  <a:cubicBezTo>
                    <a:pt x="6931" y="1621"/>
                    <a:pt x="5408" y="1"/>
                    <a:pt x="349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7" name="Google Shape;747;p56"/>
            <p:cNvSpPr/>
            <p:nvPr/>
          </p:nvSpPr>
          <p:spPr>
            <a:xfrm>
              <a:off x="-25328950" y="3211525"/>
              <a:ext cx="35475" cy="36250"/>
            </a:xfrm>
            <a:custGeom>
              <a:avLst/>
              <a:gdLst/>
              <a:ahLst/>
              <a:cxnLst/>
              <a:rect l="l" t="t" r="r" b="b"/>
              <a:pathLst>
                <a:path w="1419" h="1450" extrusionOk="0">
                  <a:moveTo>
                    <a:pt x="694" y="0"/>
                  </a:moveTo>
                  <a:cubicBezTo>
                    <a:pt x="316" y="0"/>
                    <a:pt x="0" y="347"/>
                    <a:pt x="0" y="757"/>
                  </a:cubicBezTo>
                  <a:cubicBezTo>
                    <a:pt x="0" y="757"/>
                    <a:pt x="0" y="914"/>
                    <a:pt x="190" y="1292"/>
                  </a:cubicBezTo>
                  <a:cubicBezTo>
                    <a:pt x="221" y="1355"/>
                    <a:pt x="221" y="1418"/>
                    <a:pt x="253" y="1450"/>
                  </a:cubicBezTo>
                  <a:cubicBezTo>
                    <a:pt x="379" y="1418"/>
                    <a:pt x="536" y="1387"/>
                    <a:pt x="662" y="1387"/>
                  </a:cubicBezTo>
                  <a:cubicBezTo>
                    <a:pt x="788" y="1387"/>
                    <a:pt x="946" y="1418"/>
                    <a:pt x="1040" y="1450"/>
                  </a:cubicBezTo>
                  <a:cubicBezTo>
                    <a:pt x="1103" y="1418"/>
                    <a:pt x="1135" y="1355"/>
                    <a:pt x="1135" y="1292"/>
                  </a:cubicBezTo>
                  <a:cubicBezTo>
                    <a:pt x="1324" y="914"/>
                    <a:pt x="1324" y="757"/>
                    <a:pt x="1324" y="757"/>
                  </a:cubicBezTo>
                  <a:cubicBezTo>
                    <a:pt x="1418" y="347"/>
                    <a:pt x="1103" y="0"/>
                    <a:pt x="69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748" name="Google Shape;748;p56"/>
          <p:cNvPicPr preferRelativeResize="0"/>
          <p:nvPr/>
        </p:nvPicPr>
        <p:blipFill>
          <a:blip r:embed="rId3">
            <a:alphaModFix/>
          </a:blip>
          <a:stretch>
            <a:fillRect/>
          </a:stretch>
        </p:blipFill>
        <p:spPr>
          <a:xfrm>
            <a:off x="473313" y="1332450"/>
            <a:ext cx="1738451" cy="1738451"/>
          </a:xfrm>
          <a:prstGeom prst="rect">
            <a:avLst/>
          </a:prstGeom>
          <a:noFill/>
          <a:ln>
            <a:noFill/>
          </a:ln>
        </p:spPr>
      </p:pic>
      <p:pic>
        <p:nvPicPr>
          <p:cNvPr id="749" name="Google Shape;749;p56"/>
          <p:cNvPicPr preferRelativeResize="0"/>
          <p:nvPr/>
        </p:nvPicPr>
        <p:blipFill>
          <a:blip r:embed="rId4">
            <a:alphaModFix/>
          </a:blip>
          <a:stretch>
            <a:fillRect/>
          </a:stretch>
        </p:blipFill>
        <p:spPr>
          <a:xfrm>
            <a:off x="6938013" y="1170000"/>
            <a:ext cx="1738451" cy="1738451"/>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753"/>
        <p:cNvGrpSpPr/>
        <p:nvPr/>
      </p:nvGrpSpPr>
      <p:grpSpPr>
        <a:xfrm>
          <a:off x="0" y="0"/>
          <a:ext cx="0" cy="0"/>
          <a:chOff x="0" y="0"/>
          <a:chExt cx="0" cy="0"/>
        </a:xfrm>
      </p:grpSpPr>
      <p:sp>
        <p:nvSpPr>
          <p:cNvPr id="754" name="Google Shape;754;p57"/>
          <p:cNvSpPr txBox="1"/>
          <p:nvPr/>
        </p:nvSpPr>
        <p:spPr>
          <a:xfrm>
            <a:off x="2340449" y="1314450"/>
            <a:ext cx="2825400" cy="352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dk1"/>
                </a:solidFill>
                <a:latin typeface="Alata"/>
                <a:ea typeface="Alata"/>
                <a:cs typeface="Alata"/>
                <a:sym typeface="Alata"/>
              </a:rPr>
              <a:t>Engineering Career Fair</a:t>
            </a:r>
            <a:endParaRPr sz="1800">
              <a:solidFill>
                <a:schemeClr val="dk1"/>
              </a:solidFill>
              <a:latin typeface="Alata"/>
              <a:ea typeface="Alata"/>
              <a:cs typeface="Alata"/>
              <a:sym typeface="Alata"/>
            </a:endParaRPr>
          </a:p>
          <a:p>
            <a:pPr marL="0" lvl="0" indent="0" algn="l" rtl="0">
              <a:spcBef>
                <a:spcPts val="0"/>
              </a:spcBef>
              <a:spcAft>
                <a:spcPts val="0"/>
              </a:spcAft>
              <a:buNone/>
            </a:pPr>
            <a:endParaRPr sz="1800">
              <a:solidFill>
                <a:schemeClr val="dk1"/>
              </a:solidFill>
              <a:latin typeface="Alata"/>
              <a:ea typeface="Alata"/>
              <a:cs typeface="Alata"/>
              <a:sym typeface="Alata"/>
            </a:endParaRPr>
          </a:p>
        </p:txBody>
      </p:sp>
      <p:grpSp>
        <p:nvGrpSpPr>
          <p:cNvPr id="755" name="Google Shape;755;p57"/>
          <p:cNvGrpSpPr/>
          <p:nvPr/>
        </p:nvGrpSpPr>
        <p:grpSpPr>
          <a:xfrm>
            <a:off x="2282427" y="1391982"/>
            <a:ext cx="1623900" cy="1552518"/>
            <a:chOff x="2282427" y="1363407"/>
            <a:chExt cx="1623900" cy="1552518"/>
          </a:xfrm>
        </p:grpSpPr>
        <p:sp>
          <p:nvSpPr>
            <p:cNvPr id="756" name="Google Shape;756;p57"/>
            <p:cNvSpPr/>
            <p:nvPr/>
          </p:nvSpPr>
          <p:spPr>
            <a:xfrm>
              <a:off x="2282427" y="2447925"/>
              <a:ext cx="1623900" cy="468000"/>
            </a:xfrm>
            <a:prstGeom prst="chevron">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757" name="Google Shape;757;p57"/>
            <p:cNvCxnSpPr/>
            <p:nvPr/>
          </p:nvCxnSpPr>
          <p:spPr>
            <a:xfrm>
              <a:off x="2291733" y="1363407"/>
              <a:ext cx="0" cy="1086000"/>
            </a:xfrm>
            <a:prstGeom prst="straightConnector1">
              <a:avLst/>
            </a:prstGeom>
            <a:noFill/>
            <a:ln w="19050" cap="flat" cmpd="sng">
              <a:solidFill>
                <a:schemeClr val="lt2"/>
              </a:solidFill>
              <a:prstDash val="solid"/>
              <a:round/>
              <a:headEnd type="none" w="med" len="med"/>
              <a:tailEnd type="none" w="med" len="med"/>
            </a:ln>
          </p:spPr>
        </p:cxnSp>
      </p:grpSp>
      <p:grpSp>
        <p:nvGrpSpPr>
          <p:cNvPr id="758" name="Google Shape;758;p57"/>
          <p:cNvGrpSpPr/>
          <p:nvPr/>
        </p:nvGrpSpPr>
        <p:grpSpPr>
          <a:xfrm>
            <a:off x="5228030" y="1391982"/>
            <a:ext cx="1623900" cy="1552518"/>
            <a:chOff x="5228030" y="1363407"/>
            <a:chExt cx="1623900" cy="1552518"/>
          </a:xfrm>
        </p:grpSpPr>
        <p:sp>
          <p:nvSpPr>
            <p:cNvPr id="759" name="Google Shape;759;p57"/>
            <p:cNvSpPr/>
            <p:nvPr/>
          </p:nvSpPr>
          <p:spPr>
            <a:xfrm>
              <a:off x="5228030" y="2447925"/>
              <a:ext cx="1623900" cy="468000"/>
            </a:xfrm>
            <a:prstGeom prst="chevron">
              <a:avLst>
                <a:gd name="adj" fmla="val 50000"/>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760" name="Google Shape;760;p57"/>
            <p:cNvCxnSpPr/>
            <p:nvPr/>
          </p:nvCxnSpPr>
          <p:spPr>
            <a:xfrm>
              <a:off x="5237303" y="1363407"/>
              <a:ext cx="0" cy="1086000"/>
            </a:xfrm>
            <a:prstGeom prst="straightConnector1">
              <a:avLst/>
            </a:prstGeom>
            <a:noFill/>
            <a:ln w="19050" cap="flat" cmpd="sng">
              <a:solidFill>
                <a:schemeClr val="accent3"/>
              </a:solidFill>
              <a:prstDash val="solid"/>
              <a:round/>
              <a:headEnd type="none" w="med" len="med"/>
              <a:tailEnd type="none" w="med" len="med"/>
            </a:ln>
          </p:spPr>
        </p:cxnSp>
      </p:grpSp>
      <p:grpSp>
        <p:nvGrpSpPr>
          <p:cNvPr id="761" name="Google Shape;761;p57"/>
          <p:cNvGrpSpPr/>
          <p:nvPr/>
        </p:nvGrpSpPr>
        <p:grpSpPr>
          <a:xfrm>
            <a:off x="809625" y="2476500"/>
            <a:ext cx="1623900" cy="1554007"/>
            <a:chOff x="809625" y="2447925"/>
            <a:chExt cx="1623900" cy="1554007"/>
          </a:xfrm>
        </p:grpSpPr>
        <p:sp>
          <p:nvSpPr>
            <p:cNvPr id="762" name="Google Shape;762;p57"/>
            <p:cNvSpPr/>
            <p:nvPr/>
          </p:nvSpPr>
          <p:spPr>
            <a:xfrm>
              <a:off x="809625" y="2447925"/>
              <a:ext cx="1623900" cy="468000"/>
            </a:xfrm>
            <a:prstGeom prst="homePlate">
              <a:avLst>
                <a:gd name="adj" fmla="val 50000"/>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763" name="Google Shape;763;p57"/>
            <p:cNvCxnSpPr/>
            <p:nvPr/>
          </p:nvCxnSpPr>
          <p:spPr>
            <a:xfrm>
              <a:off x="818826" y="2915932"/>
              <a:ext cx="0" cy="1086000"/>
            </a:xfrm>
            <a:prstGeom prst="straightConnector1">
              <a:avLst/>
            </a:prstGeom>
            <a:noFill/>
            <a:ln w="19050" cap="flat" cmpd="sng">
              <a:solidFill>
                <a:schemeClr val="dk1"/>
              </a:solidFill>
              <a:prstDash val="solid"/>
              <a:round/>
              <a:headEnd type="none" w="med" len="med"/>
              <a:tailEnd type="none" w="med" len="med"/>
            </a:ln>
          </p:spPr>
        </p:cxnSp>
      </p:grpSp>
      <p:grpSp>
        <p:nvGrpSpPr>
          <p:cNvPr id="764" name="Google Shape;764;p57"/>
          <p:cNvGrpSpPr/>
          <p:nvPr/>
        </p:nvGrpSpPr>
        <p:grpSpPr>
          <a:xfrm>
            <a:off x="3755228" y="2476500"/>
            <a:ext cx="1623900" cy="1554007"/>
            <a:chOff x="3755228" y="2447925"/>
            <a:chExt cx="1623900" cy="1554007"/>
          </a:xfrm>
        </p:grpSpPr>
        <p:sp>
          <p:nvSpPr>
            <p:cNvPr id="765" name="Google Shape;765;p57"/>
            <p:cNvSpPr/>
            <p:nvPr/>
          </p:nvSpPr>
          <p:spPr>
            <a:xfrm>
              <a:off x="3755228" y="2447925"/>
              <a:ext cx="1623900" cy="468000"/>
            </a:xfrm>
            <a:prstGeom prst="chevron">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766" name="Google Shape;766;p57"/>
            <p:cNvCxnSpPr/>
            <p:nvPr/>
          </p:nvCxnSpPr>
          <p:spPr>
            <a:xfrm>
              <a:off x="3769108" y="2915932"/>
              <a:ext cx="0" cy="1086000"/>
            </a:xfrm>
            <a:prstGeom prst="straightConnector1">
              <a:avLst/>
            </a:prstGeom>
            <a:noFill/>
            <a:ln w="19050" cap="flat" cmpd="sng">
              <a:solidFill>
                <a:schemeClr val="accent1"/>
              </a:solidFill>
              <a:prstDash val="solid"/>
              <a:round/>
              <a:headEnd type="none" w="med" len="med"/>
              <a:tailEnd type="none" w="med" len="med"/>
            </a:ln>
          </p:spPr>
        </p:cxnSp>
      </p:grpSp>
      <p:grpSp>
        <p:nvGrpSpPr>
          <p:cNvPr id="767" name="Google Shape;767;p57"/>
          <p:cNvGrpSpPr/>
          <p:nvPr/>
        </p:nvGrpSpPr>
        <p:grpSpPr>
          <a:xfrm>
            <a:off x="6700832" y="2476500"/>
            <a:ext cx="1623900" cy="1554007"/>
            <a:chOff x="6700832" y="2447925"/>
            <a:chExt cx="1623900" cy="1554007"/>
          </a:xfrm>
        </p:grpSpPr>
        <p:sp>
          <p:nvSpPr>
            <p:cNvPr id="768" name="Google Shape;768;p57"/>
            <p:cNvSpPr/>
            <p:nvPr/>
          </p:nvSpPr>
          <p:spPr>
            <a:xfrm>
              <a:off x="6700832" y="2447925"/>
              <a:ext cx="1623900" cy="468000"/>
            </a:xfrm>
            <a:prstGeom prst="chevron">
              <a:avLst>
                <a:gd name="adj" fmla="val 50000"/>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769" name="Google Shape;769;p57"/>
            <p:cNvCxnSpPr/>
            <p:nvPr/>
          </p:nvCxnSpPr>
          <p:spPr>
            <a:xfrm>
              <a:off x="6719402" y="2915932"/>
              <a:ext cx="0" cy="1086000"/>
            </a:xfrm>
            <a:prstGeom prst="straightConnector1">
              <a:avLst/>
            </a:prstGeom>
            <a:noFill/>
            <a:ln w="19050" cap="flat" cmpd="sng">
              <a:solidFill>
                <a:schemeClr val="accent4"/>
              </a:solidFill>
              <a:prstDash val="solid"/>
              <a:round/>
              <a:headEnd type="none" w="med" len="med"/>
              <a:tailEnd type="none" w="med" len="med"/>
            </a:ln>
          </p:spPr>
        </p:cxnSp>
      </p:grpSp>
      <p:sp>
        <p:nvSpPr>
          <p:cNvPr id="770" name="Google Shape;770;p57"/>
          <p:cNvSpPr txBox="1">
            <a:spLocks noGrp="1"/>
          </p:cNvSpPr>
          <p:nvPr>
            <p:ph type="title"/>
          </p:nvPr>
        </p:nvSpPr>
        <p:spPr>
          <a:xfrm>
            <a:off x="714300" y="549600"/>
            <a:ext cx="7715400" cy="468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500"/>
              <a:t>Upcoming Events </a:t>
            </a:r>
            <a:endParaRPr sz="3500"/>
          </a:p>
        </p:txBody>
      </p:sp>
      <p:sp>
        <p:nvSpPr>
          <p:cNvPr id="771" name="Google Shape;771;p57"/>
          <p:cNvSpPr txBox="1"/>
          <p:nvPr/>
        </p:nvSpPr>
        <p:spPr>
          <a:xfrm>
            <a:off x="1064237" y="2514600"/>
            <a:ext cx="1369500" cy="257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lt1"/>
                </a:solidFill>
                <a:latin typeface="Alata"/>
                <a:ea typeface="Alata"/>
                <a:cs typeface="Alata"/>
                <a:sym typeface="Alata"/>
              </a:rPr>
              <a:t>9th Sept </a:t>
            </a:r>
            <a:endParaRPr>
              <a:solidFill>
                <a:schemeClr val="lt1"/>
              </a:solidFill>
              <a:latin typeface="Alata"/>
              <a:ea typeface="Alata"/>
              <a:cs typeface="Alata"/>
              <a:sym typeface="Alata"/>
            </a:endParaRPr>
          </a:p>
        </p:txBody>
      </p:sp>
      <p:sp>
        <p:nvSpPr>
          <p:cNvPr id="772" name="Google Shape;772;p57"/>
          <p:cNvSpPr txBox="1"/>
          <p:nvPr/>
        </p:nvSpPr>
        <p:spPr>
          <a:xfrm>
            <a:off x="2537054" y="2514600"/>
            <a:ext cx="1369500" cy="257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lt1"/>
                </a:solidFill>
                <a:latin typeface="Alata"/>
                <a:ea typeface="Alata"/>
                <a:cs typeface="Alata"/>
                <a:sym typeface="Alata"/>
              </a:rPr>
              <a:t>15th Sept</a:t>
            </a:r>
            <a:endParaRPr>
              <a:solidFill>
                <a:schemeClr val="lt1"/>
              </a:solidFill>
              <a:latin typeface="Alata"/>
              <a:ea typeface="Alata"/>
              <a:cs typeface="Alata"/>
              <a:sym typeface="Alata"/>
            </a:endParaRPr>
          </a:p>
          <a:p>
            <a:pPr marL="0" lvl="0" indent="0" algn="l" rtl="0">
              <a:spcBef>
                <a:spcPts val="0"/>
              </a:spcBef>
              <a:spcAft>
                <a:spcPts val="0"/>
              </a:spcAft>
              <a:buNone/>
            </a:pPr>
            <a:endParaRPr>
              <a:solidFill>
                <a:schemeClr val="lt1"/>
              </a:solidFill>
              <a:latin typeface="Alata"/>
              <a:ea typeface="Alata"/>
              <a:cs typeface="Alata"/>
              <a:sym typeface="Alata"/>
            </a:endParaRPr>
          </a:p>
        </p:txBody>
      </p:sp>
      <p:sp>
        <p:nvSpPr>
          <p:cNvPr id="773" name="Google Shape;773;p57"/>
          <p:cNvSpPr txBox="1"/>
          <p:nvPr/>
        </p:nvSpPr>
        <p:spPr>
          <a:xfrm>
            <a:off x="4009855" y="2514600"/>
            <a:ext cx="1369500" cy="257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lt1"/>
                </a:solidFill>
                <a:latin typeface="Alata"/>
                <a:ea typeface="Alata"/>
                <a:cs typeface="Alata"/>
                <a:sym typeface="Alata"/>
              </a:rPr>
              <a:t>23rd Sept</a:t>
            </a:r>
            <a:endParaRPr>
              <a:solidFill>
                <a:schemeClr val="lt1"/>
              </a:solidFill>
              <a:latin typeface="Alata"/>
              <a:ea typeface="Alata"/>
              <a:cs typeface="Alata"/>
              <a:sym typeface="Alata"/>
            </a:endParaRPr>
          </a:p>
        </p:txBody>
      </p:sp>
      <p:sp>
        <p:nvSpPr>
          <p:cNvPr id="774" name="Google Shape;774;p57"/>
          <p:cNvSpPr txBox="1"/>
          <p:nvPr/>
        </p:nvSpPr>
        <p:spPr>
          <a:xfrm>
            <a:off x="5482655" y="2514600"/>
            <a:ext cx="1369500" cy="257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latin typeface="Alata"/>
                <a:ea typeface="Alata"/>
                <a:cs typeface="Alata"/>
                <a:sym typeface="Alata"/>
              </a:rPr>
              <a:t>26th Sept</a:t>
            </a:r>
            <a:endParaRPr>
              <a:solidFill>
                <a:schemeClr val="dk1"/>
              </a:solidFill>
              <a:latin typeface="Alata"/>
              <a:ea typeface="Alata"/>
              <a:cs typeface="Alata"/>
              <a:sym typeface="Alata"/>
            </a:endParaRPr>
          </a:p>
        </p:txBody>
      </p:sp>
      <p:sp>
        <p:nvSpPr>
          <p:cNvPr id="775" name="Google Shape;775;p57"/>
          <p:cNvSpPr txBox="1"/>
          <p:nvPr/>
        </p:nvSpPr>
        <p:spPr>
          <a:xfrm>
            <a:off x="6955455" y="2514600"/>
            <a:ext cx="1369500" cy="257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latin typeface="Alata"/>
                <a:ea typeface="Alata"/>
                <a:cs typeface="Alata"/>
                <a:sym typeface="Alata"/>
              </a:rPr>
              <a:t>12th-15th Oct</a:t>
            </a:r>
            <a:endParaRPr>
              <a:solidFill>
                <a:schemeClr val="dk1"/>
              </a:solidFill>
              <a:latin typeface="Alata"/>
              <a:ea typeface="Alata"/>
              <a:cs typeface="Alata"/>
              <a:sym typeface="Alata"/>
            </a:endParaRPr>
          </a:p>
        </p:txBody>
      </p:sp>
      <p:sp>
        <p:nvSpPr>
          <p:cNvPr id="776" name="Google Shape;776;p57"/>
          <p:cNvSpPr txBox="1"/>
          <p:nvPr/>
        </p:nvSpPr>
        <p:spPr>
          <a:xfrm>
            <a:off x="2340450" y="1654850"/>
            <a:ext cx="1899600" cy="542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latin typeface="Montserrat"/>
                <a:ea typeface="Montserrat"/>
                <a:cs typeface="Montserrat"/>
                <a:sym typeface="Montserrat"/>
              </a:rPr>
              <a:t>Hilton Hotel</a:t>
            </a:r>
            <a:endParaRPr>
              <a:latin typeface="Montserrat"/>
              <a:ea typeface="Montserrat"/>
              <a:cs typeface="Montserrat"/>
              <a:sym typeface="Montserrat"/>
            </a:endParaRPr>
          </a:p>
        </p:txBody>
      </p:sp>
      <p:sp>
        <p:nvSpPr>
          <p:cNvPr id="777" name="Google Shape;777;p57"/>
          <p:cNvSpPr txBox="1"/>
          <p:nvPr/>
        </p:nvSpPr>
        <p:spPr>
          <a:xfrm>
            <a:off x="5285996" y="1314450"/>
            <a:ext cx="2469600" cy="352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dk1"/>
                </a:solidFill>
                <a:latin typeface="Alata"/>
                <a:ea typeface="Alata"/>
                <a:cs typeface="Alata"/>
                <a:sym typeface="Alata"/>
              </a:rPr>
              <a:t>Bowling Social</a:t>
            </a:r>
            <a:endParaRPr sz="1800">
              <a:solidFill>
                <a:schemeClr val="dk1"/>
              </a:solidFill>
              <a:latin typeface="Alata"/>
              <a:ea typeface="Alata"/>
              <a:cs typeface="Alata"/>
              <a:sym typeface="Alata"/>
            </a:endParaRPr>
          </a:p>
        </p:txBody>
      </p:sp>
      <p:sp>
        <p:nvSpPr>
          <p:cNvPr id="778" name="Google Shape;778;p57"/>
          <p:cNvSpPr txBox="1"/>
          <p:nvPr/>
        </p:nvSpPr>
        <p:spPr>
          <a:xfrm>
            <a:off x="5285995" y="1654850"/>
            <a:ext cx="3038700" cy="542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latin typeface="Montserrat"/>
                <a:ea typeface="Montserrat"/>
                <a:cs typeface="Montserrat"/>
                <a:sym typeface="Montserrat"/>
              </a:rPr>
              <a:t>Student Center Games Room</a:t>
            </a:r>
            <a:endParaRPr>
              <a:latin typeface="Montserrat"/>
              <a:ea typeface="Montserrat"/>
              <a:cs typeface="Montserrat"/>
              <a:sym typeface="Montserrat"/>
            </a:endParaRPr>
          </a:p>
        </p:txBody>
      </p:sp>
      <p:sp>
        <p:nvSpPr>
          <p:cNvPr id="779" name="Google Shape;779;p57"/>
          <p:cNvSpPr txBox="1"/>
          <p:nvPr/>
        </p:nvSpPr>
        <p:spPr>
          <a:xfrm>
            <a:off x="867525" y="3147900"/>
            <a:ext cx="2469600" cy="352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dk1"/>
                </a:solidFill>
                <a:latin typeface="Alata"/>
                <a:ea typeface="Alata"/>
                <a:cs typeface="Alata"/>
                <a:sym typeface="Alata"/>
              </a:rPr>
              <a:t>Houston Food Bank</a:t>
            </a:r>
            <a:endParaRPr sz="1800">
              <a:solidFill>
                <a:schemeClr val="dk1"/>
              </a:solidFill>
              <a:latin typeface="Alata"/>
              <a:ea typeface="Alata"/>
              <a:cs typeface="Alata"/>
              <a:sym typeface="Alata"/>
            </a:endParaRPr>
          </a:p>
        </p:txBody>
      </p:sp>
      <p:sp>
        <p:nvSpPr>
          <p:cNvPr id="780" name="Google Shape;780;p57"/>
          <p:cNvSpPr txBox="1"/>
          <p:nvPr/>
        </p:nvSpPr>
        <p:spPr>
          <a:xfrm>
            <a:off x="867525" y="3488300"/>
            <a:ext cx="1899600" cy="542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latin typeface="Montserrat"/>
                <a:ea typeface="Montserrat"/>
                <a:cs typeface="Montserrat"/>
                <a:sym typeface="Montserrat"/>
              </a:rPr>
              <a:t>With Phillips 66</a:t>
            </a:r>
            <a:endParaRPr>
              <a:latin typeface="Montserrat"/>
              <a:ea typeface="Montserrat"/>
              <a:cs typeface="Montserrat"/>
              <a:sym typeface="Montserrat"/>
            </a:endParaRPr>
          </a:p>
        </p:txBody>
      </p:sp>
      <p:sp>
        <p:nvSpPr>
          <p:cNvPr id="781" name="Google Shape;781;p57"/>
          <p:cNvSpPr txBox="1"/>
          <p:nvPr/>
        </p:nvSpPr>
        <p:spPr>
          <a:xfrm>
            <a:off x="3817825" y="3147900"/>
            <a:ext cx="2709600" cy="352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dk1"/>
                </a:solidFill>
                <a:latin typeface="Alata"/>
                <a:ea typeface="Alata"/>
                <a:cs typeface="Alata"/>
                <a:sym typeface="Alata"/>
              </a:rPr>
              <a:t>Virtual Career Fair</a:t>
            </a:r>
            <a:endParaRPr sz="1800">
              <a:solidFill>
                <a:schemeClr val="dk1"/>
              </a:solidFill>
              <a:latin typeface="Alata"/>
              <a:ea typeface="Alata"/>
              <a:cs typeface="Alata"/>
              <a:sym typeface="Alata"/>
            </a:endParaRPr>
          </a:p>
        </p:txBody>
      </p:sp>
      <p:sp>
        <p:nvSpPr>
          <p:cNvPr id="782" name="Google Shape;782;p57"/>
          <p:cNvSpPr txBox="1"/>
          <p:nvPr/>
        </p:nvSpPr>
        <p:spPr>
          <a:xfrm>
            <a:off x="3817827" y="3488300"/>
            <a:ext cx="2825400" cy="542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latin typeface="Montserrat"/>
                <a:ea typeface="Montserrat"/>
                <a:cs typeface="Montserrat"/>
                <a:sym typeface="Montserrat"/>
              </a:rPr>
              <a:t>eConnection</a:t>
            </a:r>
            <a:endParaRPr>
              <a:latin typeface="Montserrat"/>
              <a:ea typeface="Montserrat"/>
              <a:cs typeface="Montserrat"/>
              <a:sym typeface="Montserrat"/>
            </a:endParaRPr>
          </a:p>
        </p:txBody>
      </p:sp>
      <p:sp>
        <p:nvSpPr>
          <p:cNvPr id="783" name="Google Shape;783;p57"/>
          <p:cNvSpPr txBox="1"/>
          <p:nvPr/>
        </p:nvSpPr>
        <p:spPr>
          <a:xfrm>
            <a:off x="6768100" y="3147900"/>
            <a:ext cx="2016600" cy="352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dk1"/>
                </a:solidFill>
                <a:latin typeface="Alata"/>
                <a:ea typeface="Alata"/>
                <a:cs typeface="Alata"/>
                <a:sym typeface="Alata"/>
              </a:rPr>
              <a:t>BMES Conference</a:t>
            </a:r>
            <a:endParaRPr sz="1800">
              <a:solidFill>
                <a:schemeClr val="dk1"/>
              </a:solidFill>
              <a:latin typeface="Alata"/>
              <a:ea typeface="Alata"/>
              <a:cs typeface="Alata"/>
              <a:sym typeface="Alata"/>
            </a:endParaRPr>
          </a:p>
        </p:txBody>
      </p:sp>
      <p:sp>
        <p:nvSpPr>
          <p:cNvPr id="784" name="Google Shape;784;p57"/>
          <p:cNvSpPr txBox="1"/>
          <p:nvPr/>
        </p:nvSpPr>
        <p:spPr>
          <a:xfrm>
            <a:off x="6768122" y="3488300"/>
            <a:ext cx="1899600" cy="542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latin typeface="Montserrat"/>
                <a:ea typeface="Montserrat"/>
                <a:cs typeface="Montserrat"/>
                <a:sym typeface="Montserrat"/>
              </a:rPr>
              <a:t>San Antonio</a:t>
            </a:r>
            <a:endParaRPr>
              <a:latin typeface="Montserrat"/>
              <a:ea typeface="Montserrat"/>
              <a:cs typeface="Montserrat"/>
              <a:sym typeface="Montserrat"/>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788"/>
        <p:cNvGrpSpPr/>
        <p:nvPr/>
      </p:nvGrpSpPr>
      <p:grpSpPr>
        <a:xfrm>
          <a:off x="0" y="0"/>
          <a:ext cx="0" cy="0"/>
          <a:chOff x="0" y="0"/>
          <a:chExt cx="0" cy="0"/>
        </a:xfrm>
      </p:grpSpPr>
      <p:sp>
        <p:nvSpPr>
          <p:cNvPr id="789" name="Google Shape;789;p58"/>
          <p:cNvSpPr txBox="1">
            <a:spLocks noGrp="1"/>
          </p:cNvSpPr>
          <p:nvPr>
            <p:ph type="title"/>
          </p:nvPr>
        </p:nvSpPr>
        <p:spPr>
          <a:xfrm>
            <a:off x="370325" y="549600"/>
            <a:ext cx="7715400" cy="468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GO BABY GO (with ESIDE)</a:t>
            </a:r>
            <a:endParaRPr/>
          </a:p>
        </p:txBody>
      </p:sp>
      <p:sp>
        <p:nvSpPr>
          <p:cNvPr id="790" name="Google Shape;790;p58"/>
          <p:cNvSpPr txBox="1"/>
          <p:nvPr/>
        </p:nvSpPr>
        <p:spPr>
          <a:xfrm>
            <a:off x="714300" y="3937925"/>
            <a:ext cx="4095900" cy="6816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endParaRPr sz="1000">
              <a:latin typeface="Montserrat"/>
              <a:ea typeface="Montserrat"/>
              <a:cs typeface="Montserrat"/>
              <a:sym typeface="Montserrat"/>
            </a:endParaRPr>
          </a:p>
        </p:txBody>
      </p:sp>
      <p:sp>
        <p:nvSpPr>
          <p:cNvPr id="791" name="Google Shape;791;p58"/>
          <p:cNvSpPr txBox="1"/>
          <p:nvPr/>
        </p:nvSpPr>
        <p:spPr>
          <a:xfrm>
            <a:off x="370325" y="1086925"/>
            <a:ext cx="4155900" cy="3786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300">
                <a:solidFill>
                  <a:schemeClr val="dk2"/>
                </a:solidFill>
                <a:latin typeface="Montserrat"/>
                <a:ea typeface="Montserrat"/>
                <a:cs typeface="Montserrat"/>
                <a:sym typeface="Montserrat"/>
              </a:rPr>
              <a:t>Go Baby Go is a program started in the University of Delaware. The project spread nationally (and internationally) and now we get the opportunity to help children! The Project’s purpose is to provide access for children with certain disabilities to a modified toy car. This allows an economic alternative for a wheelchair.</a:t>
            </a:r>
            <a:endParaRPr sz="1300">
              <a:solidFill>
                <a:schemeClr val="dk2"/>
              </a:solidFill>
              <a:latin typeface="Montserrat"/>
              <a:ea typeface="Montserrat"/>
              <a:cs typeface="Montserrat"/>
              <a:sym typeface="Montserrat"/>
            </a:endParaRPr>
          </a:p>
          <a:p>
            <a:pPr marL="0" lvl="0" indent="0" algn="l" rtl="0">
              <a:spcBef>
                <a:spcPts val="0"/>
              </a:spcBef>
              <a:spcAft>
                <a:spcPts val="0"/>
              </a:spcAft>
              <a:buNone/>
            </a:pPr>
            <a:endParaRPr sz="1300">
              <a:solidFill>
                <a:schemeClr val="dk2"/>
              </a:solidFill>
              <a:latin typeface="Montserrat"/>
              <a:ea typeface="Montserrat"/>
              <a:cs typeface="Montserrat"/>
              <a:sym typeface="Montserrat"/>
            </a:endParaRPr>
          </a:p>
          <a:p>
            <a:pPr marL="0" lvl="0" indent="0" algn="l" rtl="0">
              <a:spcBef>
                <a:spcPts val="0"/>
              </a:spcBef>
              <a:spcAft>
                <a:spcPts val="0"/>
              </a:spcAft>
              <a:buNone/>
            </a:pPr>
            <a:r>
              <a:rPr lang="en" sz="1300">
                <a:solidFill>
                  <a:schemeClr val="dk2"/>
                </a:solidFill>
                <a:latin typeface="Montserrat"/>
                <a:ea typeface="Montserrat"/>
                <a:cs typeface="Montserrat"/>
                <a:sym typeface="Montserrat"/>
              </a:rPr>
              <a:t>This year we are putting together the finishing parts of last semester’s project. The vehicle includes motor control based on accelerometer and gyroscope values gather from a MPU 6050 sensor and will help a girl with axonal motor neuropathy!</a:t>
            </a:r>
            <a:endParaRPr sz="1300">
              <a:solidFill>
                <a:schemeClr val="dk2"/>
              </a:solidFill>
              <a:latin typeface="Montserrat"/>
              <a:ea typeface="Montserrat"/>
              <a:cs typeface="Montserrat"/>
              <a:sym typeface="Montserrat"/>
            </a:endParaRPr>
          </a:p>
          <a:p>
            <a:pPr marL="0" lvl="0" indent="0" algn="l" rtl="0">
              <a:spcBef>
                <a:spcPts val="0"/>
              </a:spcBef>
              <a:spcAft>
                <a:spcPts val="0"/>
              </a:spcAft>
              <a:buNone/>
            </a:pPr>
            <a:endParaRPr sz="1300">
              <a:solidFill>
                <a:schemeClr val="dk2"/>
              </a:solidFill>
              <a:latin typeface="Montserrat"/>
              <a:ea typeface="Montserrat"/>
              <a:cs typeface="Montserrat"/>
              <a:sym typeface="Montserrat"/>
            </a:endParaRPr>
          </a:p>
          <a:p>
            <a:pPr marL="0" lvl="0" indent="0" algn="l" rtl="0">
              <a:spcBef>
                <a:spcPts val="0"/>
              </a:spcBef>
              <a:spcAft>
                <a:spcPts val="0"/>
              </a:spcAft>
              <a:buNone/>
            </a:pPr>
            <a:r>
              <a:rPr lang="en" sz="1300">
                <a:solidFill>
                  <a:schemeClr val="dk2"/>
                </a:solidFill>
                <a:latin typeface="Montserrat"/>
                <a:ea typeface="Montserrat"/>
                <a:cs typeface="Montserrat"/>
                <a:sym typeface="Montserrat"/>
              </a:rPr>
              <a:t>GBG availability will be determined by the end of the week. If you plan to participate make sure to vote on the schedule:</a:t>
            </a:r>
            <a:endParaRPr sz="1300">
              <a:solidFill>
                <a:schemeClr val="dk2"/>
              </a:solidFill>
              <a:latin typeface="Montserrat"/>
              <a:ea typeface="Montserrat"/>
              <a:cs typeface="Montserrat"/>
              <a:sym typeface="Montserrat"/>
            </a:endParaRPr>
          </a:p>
        </p:txBody>
      </p:sp>
      <p:pic>
        <p:nvPicPr>
          <p:cNvPr id="792" name="Google Shape;792;p58"/>
          <p:cNvPicPr preferRelativeResize="0"/>
          <p:nvPr/>
        </p:nvPicPr>
        <p:blipFill>
          <a:blip r:embed="rId3">
            <a:alphaModFix/>
          </a:blip>
          <a:stretch>
            <a:fillRect/>
          </a:stretch>
        </p:blipFill>
        <p:spPr>
          <a:xfrm>
            <a:off x="5054350" y="549600"/>
            <a:ext cx="3463299" cy="2305975"/>
          </a:xfrm>
          <a:prstGeom prst="rect">
            <a:avLst/>
          </a:prstGeom>
          <a:noFill/>
          <a:ln>
            <a:noFill/>
          </a:ln>
        </p:spPr>
      </p:pic>
      <p:pic>
        <p:nvPicPr>
          <p:cNvPr id="793" name="Google Shape;793;p58"/>
          <p:cNvPicPr preferRelativeResize="0"/>
          <p:nvPr/>
        </p:nvPicPr>
        <p:blipFill>
          <a:blip r:embed="rId4">
            <a:alphaModFix/>
          </a:blip>
          <a:stretch>
            <a:fillRect/>
          </a:stretch>
        </p:blipFill>
        <p:spPr>
          <a:xfrm>
            <a:off x="5786437" y="3076750"/>
            <a:ext cx="1999149" cy="1999149"/>
          </a:xfrm>
          <a:prstGeom prst="rect">
            <a:avLst/>
          </a:prstGeom>
          <a:noFill/>
          <a:ln>
            <a:noFill/>
          </a:ln>
        </p:spPr>
      </p:pic>
      <p:sp>
        <p:nvSpPr>
          <p:cNvPr id="794" name="Google Shape;794;p58"/>
          <p:cNvSpPr/>
          <p:nvPr/>
        </p:nvSpPr>
        <p:spPr>
          <a:xfrm>
            <a:off x="4361770" y="4076325"/>
            <a:ext cx="1424657" cy="797196"/>
          </a:xfrm>
          <a:custGeom>
            <a:avLst/>
            <a:gdLst/>
            <a:ahLst/>
            <a:cxnLst/>
            <a:rect l="l" t="t" r="r" b="b"/>
            <a:pathLst>
              <a:path w="35661" h="24141" extrusionOk="0">
                <a:moveTo>
                  <a:pt x="0" y="24141"/>
                </a:moveTo>
                <a:cubicBezTo>
                  <a:pt x="6901" y="24141"/>
                  <a:pt x="13157" y="13131"/>
                  <a:pt x="10973" y="6584"/>
                </a:cubicBezTo>
                <a:cubicBezTo>
                  <a:pt x="9786" y="3024"/>
                  <a:pt x="1556" y="10705"/>
                  <a:pt x="2743" y="14265"/>
                </a:cubicBezTo>
                <a:cubicBezTo>
                  <a:pt x="6527" y="25609"/>
                  <a:pt x="24967" y="5352"/>
                  <a:pt x="35661" y="0"/>
                </a:cubicBezTo>
              </a:path>
            </a:pathLst>
          </a:custGeom>
          <a:noFill/>
          <a:ln w="9525" cap="flat" cmpd="sng">
            <a:solidFill>
              <a:schemeClr val="dk2"/>
            </a:solidFill>
            <a:prstDash val="solid"/>
            <a:round/>
            <a:headEnd type="none" w="med" len="med"/>
            <a:tailEnd type="none" w="med" len="med"/>
          </a:ln>
        </p:spPr>
      </p:sp>
      <p:cxnSp>
        <p:nvCxnSpPr>
          <p:cNvPr id="795" name="Google Shape;795;p58"/>
          <p:cNvCxnSpPr>
            <a:stCxn id="793" idx="1"/>
            <a:endCxn id="793" idx="1"/>
          </p:cNvCxnSpPr>
          <p:nvPr/>
        </p:nvCxnSpPr>
        <p:spPr>
          <a:xfrm>
            <a:off x="5786437" y="4076324"/>
            <a:ext cx="0" cy="0"/>
          </a:xfrm>
          <a:prstGeom prst="straightConnector1">
            <a:avLst/>
          </a:prstGeom>
          <a:noFill/>
          <a:ln w="9525" cap="flat" cmpd="sng">
            <a:solidFill>
              <a:schemeClr val="dk2"/>
            </a:solidFill>
            <a:prstDash val="solid"/>
            <a:round/>
            <a:headEnd type="none" w="med" len="med"/>
            <a:tailEnd type="triangle" w="med" len="med"/>
          </a:ln>
        </p:spPr>
      </p:cxn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799"/>
        <p:cNvGrpSpPr/>
        <p:nvPr/>
      </p:nvGrpSpPr>
      <p:grpSpPr>
        <a:xfrm>
          <a:off x="0" y="0"/>
          <a:ext cx="0" cy="0"/>
          <a:chOff x="0" y="0"/>
          <a:chExt cx="0" cy="0"/>
        </a:xfrm>
      </p:grpSpPr>
      <p:sp>
        <p:nvSpPr>
          <p:cNvPr id="800" name="Google Shape;800;p59"/>
          <p:cNvSpPr txBox="1">
            <a:spLocks noGrp="1"/>
          </p:cNvSpPr>
          <p:nvPr>
            <p:ph type="title"/>
          </p:nvPr>
        </p:nvSpPr>
        <p:spPr>
          <a:xfrm>
            <a:off x="398275" y="481000"/>
            <a:ext cx="7715400" cy="468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NASA MicroG Next </a:t>
            </a:r>
            <a:endParaRPr/>
          </a:p>
        </p:txBody>
      </p:sp>
      <p:sp>
        <p:nvSpPr>
          <p:cNvPr id="801" name="Google Shape;801;p59"/>
          <p:cNvSpPr txBox="1"/>
          <p:nvPr/>
        </p:nvSpPr>
        <p:spPr>
          <a:xfrm>
            <a:off x="192025" y="3838050"/>
            <a:ext cx="24963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b="1">
                <a:solidFill>
                  <a:schemeClr val="dk2"/>
                </a:solidFill>
                <a:latin typeface="Montserrat"/>
                <a:ea typeface="Montserrat"/>
                <a:cs typeface="Montserrat"/>
                <a:sym typeface="Montserrat"/>
              </a:rPr>
              <a:t>Important Dates:</a:t>
            </a:r>
            <a:endParaRPr b="1">
              <a:solidFill>
                <a:schemeClr val="dk2"/>
              </a:solidFill>
              <a:latin typeface="Montserrat"/>
              <a:ea typeface="Montserrat"/>
              <a:cs typeface="Montserrat"/>
              <a:sym typeface="Montserrat"/>
            </a:endParaRPr>
          </a:p>
        </p:txBody>
      </p:sp>
      <p:sp>
        <p:nvSpPr>
          <p:cNvPr id="802" name="Google Shape;802;p59"/>
          <p:cNvSpPr txBox="1"/>
          <p:nvPr/>
        </p:nvSpPr>
        <p:spPr>
          <a:xfrm>
            <a:off x="192025" y="4238250"/>
            <a:ext cx="8127900" cy="831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Montserrat"/>
                <a:ea typeface="Montserrat"/>
                <a:cs typeface="Montserrat"/>
                <a:sym typeface="Montserrat"/>
              </a:rPr>
              <a:t>September 15 2022 - Information Session</a:t>
            </a:r>
            <a:endParaRPr>
              <a:latin typeface="Montserrat"/>
              <a:ea typeface="Montserrat"/>
              <a:cs typeface="Montserrat"/>
              <a:sym typeface="Montserrat"/>
            </a:endParaRPr>
          </a:p>
          <a:p>
            <a:pPr marL="0" lvl="0" indent="0" algn="l" rtl="0">
              <a:spcBef>
                <a:spcPts val="0"/>
              </a:spcBef>
              <a:spcAft>
                <a:spcPts val="0"/>
              </a:spcAft>
              <a:buNone/>
            </a:pPr>
            <a:r>
              <a:rPr lang="en">
                <a:latin typeface="Montserrat"/>
                <a:ea typeface="Montserrat"/>
                <a:cs typeface="Montserrat"/>
                <a:sym typeface="Montserrat"/>
              </a:rPr>
              <a:t>October 13 2022 - Letter of Intent due</a:t>
            </a:r>
            <a:endParaRPr>
              <a:latin typeface="Montserrat"/>
              <a:ea typeface="Montserrat"/>
              <a:cs typeface="Montserrat"/>
              <a:sym typeface="Montserrat"/>
            </a:endParaRPr>
          </a:p>
          <a:p>
            <a:pPr marL="0" lvl="0" indent="0" algn="l" rtl="0">
              <a:spcBef>
                <a:spcPts val="0"/>
              </a:spcBef>
              <a:spcAft>
                <a:spcPts val="0"/>
              </a:spcAft>
              <a:buNone/>
            </a:pPr>
            <a:r>
              <a:rPr lang="en">
                <a:latin typeface="Montserrat"/>
                <a:ea typeface="Montserrat"/>
                <a:cs typeface="Montserrat"/>
                <a:sym typeface="Montserrat"/>
              </a:rPr>
              <a:t>October 26 2022 - Proposals are due</a:t>
            </a:r>
            <a:endParaRPr>
              <a:latin typeface="Montserrat"/>
              <a:ea typeface="Montserrat"/>
              <a:cs typeface="Montserrat"/>
              <a:sym typeface="Montserrat"/>
            </a:endParaRPr>
          </a:p>
        </p:txBody>
      </p:sp>
      <p:pic>
        <p:nvPicPr>
          <p:cNvPr id="803" name="Google Shape;803;p59"/>
          <p:cNvPicPr preferRelativeResize="0"/>
          <p:nvPr/>
        </p:nvPicPr>
        <p:blipFill>
          <a:blip r:embed="rId3">
            <a:alphaModFix/>
          </a:blip>
          <a:stretch>
            <a:fillRect/>
          </a:stretch>
        </p:blipFill>
        <p:spPr>
          <a:xfrm>
            <a:off x="467425" y="1089925"/>
            <a:ext cx="3784550" cy="2675799"/>
          </a:xfrm>
          <a:prstGeom prst="rect">
            <a:avLst/>
          </a:prstGeom>
          <a:noFill/>
          <a:ln>
            <a:noFill/>
          </a:ln>
        </p:spPr>
      </p:pic>
      <p:sp>
        <p:nvSpPr>
          <p:cNvPr id="804" name="Google Shape;804;p59"/>
          <p:cNvSpPr txBox="1"/>
          <p:nvPr/>
        </p:nvSpPr>
        <p:spPr>
          <a:xfrm>
            <a:off x="4567350" y="630950"/>
            <a:ext cx="44304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b="1">
                <a:solidFill>
                  <a:schemeClr val="dk2"/>
                </a:solidFill>
                <a:latin typeface="Montserrat"/>
                <a:ea typeface="Montserrat"/>
                <a:cs typeface="Montserrat"/>
                <a:sym typeface="Montserrat"/>
              </a:rPr>
              <a:t>BMES Team Topic: Spacesuit Cooling System</a:t>
            </a:r>
            <a:endParaRPr b="1">
              <a:solidFill>
                <a:schemeClr val="dk2"/>
              </a:solidFill>
              <a:latin typeface="Montserrat"/>
              <a:ea typeface="Montserrat"/>
              <a:cs typeface="Montserrat"/>
              <a:sym typeface="Montserrat"/>
            </a:endParaRPr>
          </a:p>
        </p:txBody>
      </p:sp>
      <p:sp>
        <p:nvSpPr>
          <p:cNvPr id="805" name="Google Shape;805;p59"/>
          <p:cNvSpPr txBox="1"/>
          <p:nvPr/>
        </p:nvSpPr>
        <p:spPr>
          <a:xfrm>
            <a:off x="4677150" y="949000"/>
            <a:ext cx="4210800" cy="6434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b="1">
                <a:solidFill>
                  <a:schemeClr val="dk2"/>
                </a:solidFill>
                <a:latin typeface="Montserrat"/>
                <a:ea typeface="Montserrat"/>
                <a:cs typeface="Montserrat"/>
                <a:sym typeface="Montserrat"/>
              </a:rPr>
              <a:t>Purpose:</a:t>
            </a:r>
            <a:r>
              <a:rPr lang="en" b="1">
                <a:latin typeface="Montserrat"/>
                <a:ea typeface="Montserrat"/>
                <a:cs typeface="Montserrat"/>
                <a:sym typeface="Montserrat"/>
              </a:rPr>
              <a:t> </a:t>
            </a:r>
            <a:r>
              <a:rPr lang="en">
                <a:latin typeface="Montserrat"/>
                <a:ea typeface="Montserrat"/>
                <a:cs typeface="Montserrat"/>
                <a:sym typeface="Montserrat"/>
              </a:rPr>
              <a:t>Construct and demonstrate a stand-alone water chilling system to remove heat load as part of a liquid cooling garment system</a:t>
            </a:r>
            <a:endParaRPr>
              <a:latin typeface="Montserrat"/>
              <a:ea typeface="Montserrat"/>
              <a:cs typeface="Montserrat"/>
              <a:sym typeface="Montserrat"/>
            </a:endParaRPr>
          </a:p>
          <a:p>
            <a:pPr marL="0" lvl="0" indent="0" algn="l" rtl="0">
              <a:spcBef>
                <a:spcPts val="0"/>
              </a:spcBef>
              <a:spcAft>
                <a:spcPts val="0"/>
              </a:spcAft>
              <a:buNone/>
            </a:pPr>
            <a:endParaRPr>
              <a:latin typeface="Montserrat"/>
              <a:ea typeface="Montserrat"/>
              <a:cs typeface="Montserrat"/>
              <a:sym typeface="Montserrat"/>
            </a:endParaRPr>
          </a:p>
          <a:p>
            <a:pPr marL="0" lvl="0" indent="0" algn="l" rtl="0">
              <a:spcBef>
                <a:spcPts val="0"/>
              </a:spcBef>
              <a:spcAft>
                <a:spcPts val="0"/>
              </a:spcAft>
              <a:buNone/>
            </a:pPr>
            <a:r>
              <a:rPr lang="en" b="1">
                <a:solidFill>
                  <a:schemeClr val="dk2"/>
                </a:solidFill>
                <a:latin typeface="Montserrat"/>
                <a:ea typeface="Montserrat"/>
                <a:cs typeface="Montserrat"/>
                <a:sym typeface="Montserrat"/>
              </a:rPr>
              <a:t>Skills and applications:</a:t>
            </a:r>
            <a:endParaRPr b="1">
              <a:solidFill>
                <a:schemeClr val="dk2"/>
              </a:solidFill>
              <a:latin typeface="Montserrat"/>
              <a:ea typeface="Montserrat"/>
              <a:cs typeface="Montserrat"/>
              <a:sym typeface="Montserrat"/>
            </a:endParaRPr>
          </a:p>
          <a:p>
            <a:pPr marL="457200" lvl="0" indent="-317500" algn="l" rtl="0">
              <a:spcBef>
                <a:spcPts val="0"/>
              </a:spcBef>
              <a:spcAft>
                <a:spcPts val="0"/>
              </a:spcAft>
              <a:buSzPts val="1400"/>
              <a:buFont typeface="Montserrat"/>
              <a:buChar char="●"/>
            </a:pPr>
            <a:r>
              <a:rPr lang="en">
                <a:latin typeface="Montserrat"/>
                <a:ea typeface="Montserrat"/>
                <a:cs typeface="Montserrat"/>
                <a:sym typeface="Montserrat"/>
              </a:rPr>
              <a:t>Electrical and circuit applications</a:t>
            </a:r>
            <a:endParaRPr>
              <a:latin typeface="Montserrat"/>
              <a:ea typeface="Montserrat"/>
              <a:cs typeface="Montserrat"/>
              <a:sym typeface="Montserrat"/>
            </a:endParaRPr>
          </a:p>
          <a:p>
            <a:pPr marL="457200" lvl="0" indent="-317500" algn="l" rtl="0">
              <a:spcBef>
                <a:spcPts val="0"/>
              </a:spcBef>
              <a:spcAft>
                <a:spcPts val="0"/>
              </a:spcAft>
              <a:buSzPts val="1400"/>
              <a:buFont typeface="Montserrat"/>
              <a:buChar char="●"/>
            </a:pPr>
            <a:r>
              <a:rPr lang="en">
                <a:latin typeface="Montserrat"/>
                <a:ea typeface="Montserrat"/>
                <a:cs typeface="Montserrat"/>
                <a:sym typeface="Montserrat"/>
              </a:rPr>
              <a:t>Human interfaces.</a:t>
            </a:r>
            <a:endParaRPr>
              <a:latin typeface="Montserrat"/>
              <a:ea typeface="Montserrat"/>
              <a:cs typeface="Montserrat"/>
              <a:sym typeface="Montserrat"/>
            </a:endParaRPr>
          </a:p>
          <a:p>
            <a:pPr marL="457200" lvl="0" indent="-317500" algn="l" rtl="0">
              <a:spcBef>
                <a:spcPts val="0"/>
              </a:spcBef>
              <a:spcAft>
                <a:spcPts val="0"/>
              </a:spcAft>
              <a:buSzPts val="1400"/>
              <a:buFont typeface="Montserrat"/>
              <a:buChar char="●"/>
            </a:pPr>
            <a:r>
              <a:rPr lang="en">
                <a:latin typeface="Montserrat"/>
                <a:ea typeface="Montserrat"/>
                <a:cs typeface="Montserrat"/>
                <a:sym typeface="Montserrat"/>
              </a:rPr>
              <a:t>Mechanical design focused on buoyancy, and temperature regulation..</a:t>
            </a:r>
            <a:endParaRPr>
              <a:latin typeface="Montserrat"/>
              <a:ea typeface="Montserrat"/>
              <a:cs typeface="Montserrat"/>
              <a:sym typeface="Montserrat"/>
            </a:endParaRPr>
          </a:p>
          <a:p>
            <a:pPr marL="457200" lvl="0" indent="-317500" algn="l" rtl="0">
              <a:spcBef>
                <a:spcPts val="0"/>
              </a:spcBef>
              <a:spcAft>
                <a:spcPts val="0"/>
              </a:spcAft>
              <a:buSzPts val="1400"/>
              <a:buFont typeface="Montserrat"/>
              <a:buChar char="●"/>
            </a:pPr>
            <a:r>
              <a:rPr lang="en">
                <a:latin typeface="Montserrat"/>
                <a:ea typeface="Montserrat"/>
                <a:cs typeface="Montserrat"/>
                <a:sym typeface="Montserrat"/>
              </a:rPr>
              <a:t>CAD (Fusion 360 and SolidWorks).</a:t>
            </a:r>
            <a:endParaRPr>
              <a:latin typeface="Montserrat"/>
              <a:ea typeface="Montserrat"/>
              <a:cs typeface="Montserrat"/>
              <a:sym typeface="Montserrat"/>
            </a:endParaRPr>
          </a:p>
          <a:p>
            <a:pPr marL="457200" lvl="0" indent="-317500" algn="l" rtl="0">
              <a:spcBef>
                <a:spcPts val="0"/>
              </a:spcBef>
              <a:spcAft>
                <a:spcPts val="0"/>
              </a:spcAft>
              <a:buSzPts val="1400"/>
              <a:buFont typeface="Montserrat"/>
              <a:buChar char="●"/>
            </a:pPr>
            <a:r>
              <a:rPr lang="en">
                <a:latin typeface="Montserrat"/>
                <a:ea typeface="Montserrat"/>
                <a:cs typeface="Montserrat"/>
                <a:sym typeface="Montserrat"/>
              </a:rPr>
              <a:t>Work through the whole design process with a team of engineers.</a:t>
            </a:r>
            <a:endParaRPr>
              <a:latin typeface="Montserrat"/>
              <a:ea typeface="Montserrat"/>
              <a:cs typeface="Montserrat"/>
              <a:sym typeface="Montserrat"/>
            </a:endParaRPr>
          </a:p>
          <a:p>
            <a:pPr marL="457200" lvl="0" indent="0" algn="l" rtl="0">
              <a:spcBef>
                <a:spcPts val="0"/>
              </a:spcBef>
              <a:spcAft>
                <a:spcPts val="0"/>
              </a:spcAft>
              <a:buNone/>
            </a:pPr>
            <a:endParaRPr>
              <a:latin typeface="Montserrat"/>
              <a:ea typeface="Montserrat"/>
              <a:cs typeface="Montserrat"/>
              <a:sym typeface="Montserrat"/>
            </a:endParaRPr>
          </a:p>
          <a:p>
            <a:pPr marL="0" lvl="0" indent="0" algn="l" rtl="0">
              <a:spcBef>
                <a:spcPts val="0"/>
              </a:spcBef>
              <a:spcAft>
                <a:spcPts val="0"/>
              </a:spcAft>
              <a:buNone/>
            </a:pPr>
            <a:r>
              <a:rPr lang="en" b="1">
                <a:solidFill>
                  <a:schemeClr val="dk2"/>
                </a:solidFill>
                <a:latin typeface="Montserrat"/>
                <a:ea typeface="Montserrat"/>
                <a:cs typeface="Montserrat"/>
                <a:sym typeface="Montserrat"/>
              </a:rPr>
              <a:t>Opportunities:</a:t>
            </a:r>
            <a:endParaRPr b="1">
              <a:solidFill>
                <a:schemeClr val="dk2"/>
              </a:solidFill>
              <a:latin typeface="Montserrat"/>
              <a:ea typeface="Montserrat"/>
              <a:cs typeface="Montserrat"/>
              <a:sym typeface="Montserrat"/>
            </a:endParaRPr>
          </a:p>
          <a:p>
            <a:pPr marL="457200" lvl="0" indent="-317500" algn="l" rtl="0">
              <a:spcBef>
                <a:spcPts val="0"/>
              </a:spcBef>
              <a:spcAft>
                <a:spcPts val="0"/>
              </a:spcAft>
              <a:buSzPts val="1400"/>
              <a:buFont typeface="Montserrat"/>
              <a:buChar char="●"/>
            </a:pPr>
            <a:r>
              <a:rPr lang="en">
                <a:latin typeface="Montserrat"/>
                <a:ea typeface="Montserrat"/>
                <a:cs typeface="Montserrat"/>
                <a:sym typeface="Montserrat"/>
              </a:rPr>
              <a:t>Network with engineers, NASA staff, and team mentor.</a:t>
            </a:r>
            <a:endParaRPr>
              <a:latin typeface="Montserrat"/>
              <a:ea typeface="Montserrat"/>
              <a:cs typeface="Montserrat"/>
              <a:sym typeface="Montserrat"/>
            </a:endParaRPr>
          </a:p>
          <a:p>
            <a:pPr marL="457200" lvl="0" indent="-317500" algn="l" rtl="0">
              <a:spcBef>
                <a:spcPts val="0"/>
              </a:spcBef>
              <a:spcAft>
                <a:spcPts val="0"/>
              </a:spcAft>
              <a:buSzPts val="1400"/>
              <a:buFont typeface="Montserrat"/>
              <a:buChar char="●"/>
            </a:pPr>
            <a:r>
              <a:rPr lang="en">
                <a:latin typeface="Montserrat"/>
                <a:ea typeface="Montserrat"/>
                <a:cs typeface="Montserrat"/>
                <a:sym typeface="Montserrat"/>
              </a:rPr>
              <a:t>Prize money and award for top finalists.</a:t>
            </a:r>
            <a:endParaRPr>
              <a:latin typeface="Montserrat"/>
              <a:ea typeface="Montserrat"/>
              <a:cs typeface="Montserrat"/>
              <a:sym typeface="Montserrat"/>
            </a:endParaRPr>
          </a:p>
          <a:p>
            <a:pPr marL="457200" lvl="0" indent="-317500" algn="l" rtl="0">
              <a:spcBef>
                <a:spcPts val="0"/>
              </a:spcBef>
              <a:spcAft>
                <a:spcPts val="0"/>
              </a:spcAft>
              <a:buSzPts val="1400"/>
              <a:buFont typeface="Montserrat"/>
              <a:buChar char="●"/>
            </a:pPr>
            <a:r>
              <a:rPr lang="en">
                <a:latin typeface="Montserrat"/>
                <a:ea typeface="Montserrat"/>
                <a:cs typeface="Montserrat"/>
                <a:sym typeface="Montserrat"/>
              </a:rPr>
              <a:t>Valuable project experience.</a:t>
            </a:r>
            <a:endParaRPr>
              <a:latin typeface="Montserrat"/>
              <a:ea typeface="Montserrat"/>
              <a:cs typeface="Montserrat"/>
              <a:sym typeface="Montserrat"/>
            </a:endParaRPr>
          </a:p>
          <a:p>
            <a:pPr marL="0" lvl="0" indent="0" algn="l" rtl="0">
              <a:spcBef>
                <a:spcPts val="0"/>
              </a:spcBef>
              <a:spcAft>
                <a:spcPts val="0"/>
              </a:spcAft>
              <a:buNone/>
            </a:pPr>
            <a:endParaRPr>
              <a:latin typeface="Montserrat"/>
              <a:ea typeface="Montserrat"/>
              <a:cs typeface="Montserrat"/>
              <a:sym typeface="Montserrat"/>
            </a:endParaRPr>
          </a:p>
          <a:p>
            <a:pPr marL="0" lvl="0" indent="0" algn="l" rtl="0">
              <a:spcBef>
                <a:spcPts val="0"/>
              </a:spcBef>
              <a:spcAft>
                <a:spcPts val="0"/>
              </a:spcAft>
              <a:buNone/>
            </a:pPr>
            <a:endParaRPr>
              <a:latin typeface="Montserrat"/>
              <a:ea typeface="Montserrat"/>
              <a:cs typeface="Montserrat"/>
              <a:sym typeface="Montserrat"/>
            </a:endParaRPr>
          </a:p>
          <a:p>
            <a:pPr marL="0" lvl="0" indent="0" algn="l" rtl="0">
              <a:spcBef>
                <a:spcPts val="0"/>
              </a:spcBef>
              <a:spcAft>
                <a:spcPts val="0"/>
              </a:spcAft>
              <a:buNone/>
            </a:pPr>
            <a:endParaRPr>
              <a:latin typeface="Montserrat"/>
              <a:ea typeface="Montserrat"/>
              <a:cs typeface="Montserrat"/>
              <a:sym typeface="Montserrat"/>
            </a:endParaRPr>
          </a:p>
          <a:p>
            <a:pPr marL="0" lvl="0" indent="0" algn="l" rtl="0">
              <a:spcBef>
                <a:spcPts val="0"/>
              </a:spcBef>
              <a:spcAft>
                <a:spcPts val="0"/>
              </a:spcAft>
              <a:buNone/>
            </a:pPr>
            <a:endParaRPr>
              <a:latin typeface="Montserrat"/>
              <a:ea typeface="Montserrat"/>
              <a:cs typeface="Montserrat"/>
              <a:sym typeface="Montserrat"/>
            </a:endParaRPr>
          </a:p>
          <a:p>
            <a:pPr marL="0" lvl="0" indent="0" algn="l" rtl="0">
              <a:spcBef>
                <a:spcPts val="0"/>
              </a:spcBef>
              <a:spcAft>
                <a:spcPts val="0"/>
              </a:spcAft>
              <a:buNone/>
            </a:pPr>
            <a:endParaRPr>
              <a:latin typeface="Montserrat"/>
              <a:ea typeface="Montserrat"/>
              <a:cs typeface="Montserrat"/>
              <a:sym typeface="Montserrat"/>
            </a:endParaRPr>
          </a:p>
          <a:p>
            <a:pPr marL="0" lvl="0" indent="0" algn="l" rtl="0">
              <a:spcBef>
                <a:spcPts val="0"/>
              </a:spcBef>
              <a:spcAft>
                <a:spcPts val="0"/>
              </a:spcAft>
              <a:buNone/>
            </a:pPr>
            <a:endParaRPr>
              <a:latin typeface="Montserrat"/>
              <a:ea typeface="Montserrat"/>
              <a:cs typeface="Montserrat"/>
              <a:sym typeface="Montserrat"/>
            </a:endParaRPr>
          </a:p>
          <a:p>
            <a:pPr marL="0" lvl="0" indent="0" algn="l" rtl="0">
              <a:spcBef>
                <a:spcPts val="0"/>
              </a:spcBef>
              <a:spcAft>
                <a:spcPts val="0"/>
              </a:spcAft>
              <a:buNone/>
            </a:pPr>
            <a:endParaRPr>
              <a:latin typeface="Montserrat"/>
              <a:ea typeface="Montserrat"/>
              <a:cs typeface="Montserrat"/>
              <a:sym typeface="Montserrat"/>
            </a:endParaRPr>
          </a:p>
          <a:p>
            <a:pPr marL="0" lvl="0" indent="0" algn="l" rtl="0">
              <a:spcBef>
                <a:spcPts val="0"/>
              </a:spcBef>
              <a:spcAft>
                <a:spcPts val="0"/>
              </a:spcAft>
              <a:buNone/>
            </a:pPr>
            <a:endParaRPr>
              <a:latin typeface="Montserrat"/>
              <a:ea typeface="Montserrat"/>
              <a:cs typeface="Montserrat"/>
              <a:sym typeface="Montserrat"/>
            </a:endParaRPr>
          </a:p>
          <a:p>
            <a:pPr marL="0" lvl="0" indent="0" algn="l" rtl="0">
              <a:spcBef>
                <a:spcPts val="0"/>
              </a:spcBef>
              <a:spcAft>
                <a:spcPts val="0"/>
              </a:spcAft>
              <a:buNone/>
            </a:pPr>
            <a:endParaRPr>
              <a:latin typeface="Montserrat"/>
              <a:ea typeface="Montserrat"/>
              <a:cs typeface="Montserrat"/>
              <a:sym typeface="Montserrat"/>
            </a:endParaRPr>
          </a:p>
          <a:p>
            <a:pPr marL="0" lvl="0" indent="0" algn="l" rtl="0">
              <a:spcBef>
                <a:spcPts val="0"/>
              </a:spcBef>
              <a:spcAft>
                <a:spcPts val="0"/>
              </a:spcAft>
              <a:buNone/>
            </a:pPr>
            <a:endParaRPr>
              <a:latin typeface="Montserrat"/>
              <a:ea typeface="Montserrat"/>
              <a:cs typeface="Montserrat"/>
              <a:sym typeface="Montserra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809"/>
        <p:cNvGrpSpPr/>
        <p:nvPr/>
      </p:nvGrpSpPr>
      <p:grpSpPr>
        <a:xfrm>
          <a:off x="0" y="0"/>
          <a:ext cx="0" cy="0"/>
          <a:chOff x="0" y="0"/>
          <a:chExt cx="0" cy="0"/>
        </a:xfrm>
      </p:grpSpPr>
      <p:sp>
        <p:nvSpPr>
          <p:cNvPr id="810" name="Google Shape;810;p60"/>
          <p:cNvSpPr txBox="1">
            <a:spLocks noGrp="1"/>
          </p:cNvSpPr>
          <p:nvPr>
            <p:ph type="title"/>
          </p:nvPr>
        </p:nvSpPr>
        <p:spPr>
          <a:xfrm>
            <a:off x="5604388" y="1117700"/>
            <a:ext cx="3533400" cy="7422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GULF COAST REGIONAL</a:t>
            </a:r>
            <a:endParaRPr/>
          </a:p>
        </p:txBody>
      </p:sp>
      <p:sp>
        <p:nvSpPr>
          <p:cNvPr id="811" name="Google Shape;811;p60"/>
          <p:cNvSpPr txBox="1">
            <a:spLocks noGrp="1"/>
          </p:cNvSpPr>
          <p:nvPr>
            <p:ph type="subTitle" idx="1"/>
          </p:nvPr>
        </p:nvSpPr>
        <p:spPr>
          <a:xfrm>
            <a:off x="5621838" y="2167700"/>
            <a:ext cx="3533400" cy="1486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Blood Drive will be </a:t>
            </a:r>
            <a:r>
              <a:rPr lang="en" b="1" u="sng"/>
              <a:t>Tuesday, September 27th</a:t>
            </a:r>
            <a:r>
              <a:rPr lang="en"/>
              <a:t> from 12-6 on the bus in front of the Student Center</a:t>
            </a:r>
            <a:endParaRPr/>
          </a:p>
          <a:p>
            <a:pPr marL="0" lvl="0" indent="0" algn="ctr" rtl="0">
              <a:spcBef>
                <a:spcPts val="0"/>
              </a:spcBef>
              <a:spcAft>
                <a:spcPts val="0"/>
              </a:spcAft>
              <a:buNone/>
            </a:pPr>
            <a:endParaRPr/>
          </a:p>
          <a:p>
            <a:pPr marL="0" lvl="0" indent="0" algn="ctr" rtl="0">
              <a:spcBef>
                <a:spcPts val="0"/>
              </a:spcBef>
              <a:spcAft>
                <a:spcPts val="0"/>
              </a:spcAft>
              <a:buNone/>
            </a:pPr>
            <a:r>
              <a:rPr lang="en"/>
              <a:t>Sign up link will be sent out</a:t>
            </a:r>
            <a:endParaRPr/>
          </a:p>
        </p:txBody>
      </p:sp>
      <p:sp>
        <p:nvSpPr>
          <p:cNvPr id="812" name="Google Shape;812;p60"/>
          <p:cNvSpPr/>
          <p:nvPr/>
        </p:nvSpPr>
        <p:spPr>
          <a:xfrm>
            <a:off x="4203625" y="4066396"/>
            <a:ext cx="196923" cy="196923"/>
          </a:xfrm>
          <a:custGeom>
            <a:avLst/>
            <a:gdLst/>
            <a:ahLst/>
            <a:cxnLst/>
            <a:rect l="l" t="t" r="r" b="b"/>
            <a:pathLst>
              <a:path w="1610" h="1610" extrusionOk="0">
                <a:moveTo>
                  <a:pt x="0" y="0"/>
                </a:moveTo>
                <a:lnTo>
                  <a:pt x="174" y="624"/>
                </a:lnTo>
                <a:lnTo>
                  <a:pt x="334" y="1232"/>
                </a:lnTo>
                <a:lnTo>
                  <a:pt x="667" y="899"/>
                </a:lnTo>
                <a:lnTo>
                  <a:pt x="1377" y="1609"/>
                </a:lnTo>
                <a:lnTo>
                  <a:pt x="1609" y="1377"/>
                </a:lnTo>
                <a:lnTo>
                  <a:pt x="899" y="682"/>
                </a:lnTo>
                <a:lnTo>
                  <a:pt x="1232" y="334"/>
                </a:lnTo>
                <a:lnTo>
                  <a:pt x="623" y="174"/>
                </a:lnTo>
                <a:lnTo>
                  <a:pt x="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813" name="Google Shape;813;p60"/>
          <p:cNvPicPr preferRelativeResize="0"/>
          <p:nvPr/>
        </p:nvPicPr>
        <p:blipFill rotWithShape="1">
          <a:blip r:embed="rId3">
            <a:alphaModFix/>
          </a:blip>
          <a:srcRect l="806" t="12602" r="3187"/>
          <a:stretch/>
        </p:blipFill>
        <p:spPr>
          <a:xfrm>
            <a:off x="336300" y="477700"/>
            <a:ext cx="3099350" cy="2114750"/>
          </a:xfrm>
          <a:prstGeom prst="rect">
            <a:avLst/>
          </a:prstGeom>
          <a:noFill/>
          <a:ln>
            <a:noFill/>
          </a:ln>
        </p:spPr>
      </p:pic>
      <p:pic>
        <p:nvPicPr>
          <p:cNvPr id="814" name="Google Shape;814;p60"/>
          <p:cNvPicPr preferRelativeResize="0"/>
          <p:nvPr/>
        </p:nvPicPr>
        <p:blipFill>
          <a:blip r:embed="rId4">
            <a:alphaModFix/>
          </a:blip>
          <a:stretch>
            <a:fillRect/>
          </a:stretch>
        </p:blipFill>
        <p:spPr>
          <a:xfrm>
            <a:off x="5731112" y="3441776"/>
            <a:ext cx="3279975" cy="1029000"/>
          </a:xfrm>
          <a:prstGeom prst="rect">
            <a:avLst/>
          </a:prstGeom>
          <a:noFill/>
          <a:ln>
            <a:noFill/>
          </a:ln>
        </p:spPr>
      </p:pic>
      <p:pic>
        <p:nvPicPr>
          <p:cNvPr id="815" name="Google Shape;815;p60"/>
          <p:cNvPicPr preferRelativeResize="0"/>
          <p:nvPr/>
        </p:nvPicPr>
        <p:blipFill>
          <a:blip r:embed="rId5">
            <a:alphaModFix/>
          </a:blip>
          <a:stretch>
            <a:fillRect/>
          </a:stretch>
        </p:blipFill>
        <p:spPr>
          <a:xfrm>
            <a:off x="2873084" y="1366202"/>
            <a:ext cx="2432075" cy="3242750"/>
          </a:xfrm>
          <a:prstGeom prst="rect">
            <a:avLst/>
          </a:prstGeom>
          <a:noFill/>
          <a:ln>
            <a:noFill/>
          </a:ln>
        </p:spPr>
      </p:pic>
      <p:pic>
        <p:nvPicPr>
          <p:cNvPr id="816" name="Google Shape;816;p60"/>
          <p:cNvPicPr preferRelativeResize="0"/>
          <p:nvPr/>
        </p:nvPicPr>
        <p:blipFill>
          <a:blip r:embed="rId6">
            <a:alphaModFix/>
          </a:blip>
          <a:stretch>
            <a:fillRect/>
          </a:stretch>
        </p:blipFill>
        <p:spPr>
          <a:xfrm>
            <a:off x="458475" y="2592451"/>
            <a:ext cx="2414599" cy="2414599"/>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820"/>
        <p:cNvGrpSpPr/>
        <p:nvPr/>
      </p:nvGrpSpPr>
      <p:grpSpPr>
        <a:xfrm>
          <a:off x="0" y="0"/>
          <a:ext cx="0" cy="0"/>
          <a:chOff x="0" y="0"/>
          <a:chExt cx="0" cy="0"/>
        </a:xfrm>
      </p:grpSpPr>
      <p:sp>
        <p:nvSpPr>
          <p:cNvPr id="821" name="Google Shape;821;p61"/>
          <p:cNvSpPr txBox="1">
            <a:spLocks noGrp="1"/>
          </p:cNvSpPr>
          <p:nvPr>
            <p:ph type="title"/>
          </p:nvPr>
        </p:nvSpPr>
        <p:spPr>
          <a:xfrm>
            <a:off x="-932375" y="447375"/>
            <a:ext cx="3533400" cy="742200"/>
          </a:xfrm>
          <a:prstGeom prst="rect">
            <a:avLst/>
          </a:prstGeom>
        </p:spPr>
        <p:txBody>
          <a:bodyPr spcFirstLastPara="1" wrap="square" lIns="91425" tIns="91425" rIns="91425" bIns="91425" anchor="b" anchorCtr="0">
            <a:noAutofit/>
          </a:bodyPr>
          <a:lstStyle/>
          <a:p>
            <a:pPr marL="0" lvl="0" indent="0" algn="r" rtl="0">
              <a:spcBef>
                <a:spcPts val="0"/>
              </a:spcBef>
              <a:spcAft>
                <a:spcPts val="0"/>
              </a:spcAft>
              <a:buNone/>
            </a:pPr>
            <a:r>
              <a:rPr lang="en"/>
              <a:t>Project C.U.R.E</a:t>
            </a:r>
            <a:endParaRPr/>
          </a:p>
        </p:txBody>
      </p:sp>
      <p:sp>
        <p:nvSpPr>
          <p:cNvPr id="822" name="Google Shape;822;p61"/>
          <p:cNvSpPr txBox="1">
            <a:spLocks noGrp="1"/>
          </p:cNvSpPr>
          <p:nvPr>
            <p:ph type="title" idx="4294967295"/>
          </p:nvPr>
        </p:nvSpPr>
        <p:spPr>
          <a:xfrm>
            <a:off x="3560900" y="2074488"/>
            <a:ext cx="3912300" cy="1178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000" b="1" u="sng"/>
              <a:t>Dates TBA!</a:t>
            </a:r>
            <a:endParaRPr sz="3000" b="1" u="sng"/>
          </a:p>
        </p:txBody>
      </p:sp>
      <p:pic>
        <p:nvPicPr>
          <p:cNvPr id="823" name="Google Shape;823;p61"/>
          <p:cNvPicPr preferRelativeResize="0"/>
          <p:nvPr/>
        </p:nvPicPr>
        <p:blipFill>
          <a:blip r:embed="rId3">
            <a:alphaModFix/>
          </a:blip>
          <a:stretch>
            <a:fillRect/>
          </a:stretch>
        </p:blipFill>
        <p:spPr>
          <a:xfrm>
            <a:off x="3665799" y="447375"/>
            <a:ext cx="1812401" cy="1716450"/>
          </a:xfrm>
          <a:prstGeom prst="rect">
            <a:avLst/>
          </a:prstGeom>
          <a:noFill/>
          <a:ln>
            <a:noFill/>
          </a:ln>
        </p:spPr>
      </p:pic>
      <p:pic>
        <p:nvPicPr>
          <p:cNvPr id="824" name="Google Shape;824;p61"/>
          <p:cNvPicPr preferRelativeResize="0"/>
          <p:nvPr/>
        </p:nvPicPr>
        <p:blipFill rotWithShape="1">
          <a:blip r:embed="rId4">
            <a:alphaModFix/>
          </a:blip>
          <a:srcRect l="36972"/>
          <a:stretch/>
        </p:blipFill>
        <p:spPr>
          <a:xfrm>
            <a:off x="5926800" y="662325"/>
            <a:ext cx="2477824" cy="2948526"/>
          </a:xfrm>
          <a:prstGeom prst="rect">
            <a:avLst/>
          </a:prstGeom>
          <a:noFill/>
          <a:ln>
            <a:noFill/>
          </a:ln>
        </p:spPr>
      </p:pic>
      <p:pic>
        <p:nvPicPr>
          <p:cNvPr id="825" name="Google Shape;825;p61"/>
          <p:cNvPicPr preferRelativeResize="0"/>
          <p:nvPr/>
        </p:nvPicPr>
        <p:blipFill rotWithShape="1">
          <a:blip r:embed="rId5">
            <a:alphaModFix/>
          </a:blip>
          <a:srcRect r="19126"/>
          <a:stretch/>
        </p:blipFill>
        <p:spPr>
          <a:xfrm>
            <a:off x="301450" y="1367038"/>
            <a:ext cx="2598050" cy="2409425"/>
          </a:xfrm>
          <a:prstGeom prst="rect">
            <a:avLst/>
          </a:prstGeom>
          <a:noFill/>
          <a:ln>
            <a:noFill/>
          </a:ln>
        </p:spPr>
      </p:pic>
      <p:pic>
        <p:nvPicPr>
          <p:cNvPr id="826" name="Google Shape;826;p61"/>
          <p:cNvPicPr preferRelativeResize="0"/>
          <p:nvPr/>
        </p:nvPicPr>
        <p:blipFill>
          <a:blip r:embed="rId6">
            <a:alphaModFix/>
          </a:blip>
          <a:stretch>
            <a:fillRect/>
          </a:stretch>
        </p:blipFill>
        <p:spPr>
          <a:xfrm>
            <a:off x="752676" y="2819825"/>
            <a:ext cx="2921249" cy="2204525"/>
          </a:xfrm>
          <a:prstGeom prst="rect">
            <a:avLst/>
          </a:prstGeom>
          <a:noFill/>
          <a:ln>
            <a:noFill/>
          </a:ln>
        </p:spPr>
      </p:pic>
      <p:pic>
        <p:nvPicPr>
          <p:cNvPr id="827" name="Google Shape;827;p61"/>
          <p:cNvPicPr preferRelativeResize="0"/>
          <p:nvPr/>
        </p:nvPicPr>
        <p:blipFill>
          <a:blip r:embed="rId7">
            <a:alphaModFix/>
          </a:blip>
          <a:stretch>
            <a:fillRect/>
          </a:stretch>
        </p:blipFill>
        <p:spPr>
          <a:xfrm>
            <a:off x="3653033" y="2740387"/>
            <a:ext cx="3045268" cy="2283951"/>
          </a:xfrm>
          <a:prstGeom prst="rect">
            <a:avLst/>
          </a:prstGeom>
          <a:noFill/>
          <a:ln>
            <a:noFill/>
          </a:ln>
        </p:spPr>
      </p:pic>
      <p:pic>
        <p:nvPicPr>
          <p:cNvPr id="828" name="Google Shape;828;p61"/>
          <p:cNvPicPr preferRelativeResize="0"/>
          <p:nvPr/>
        </p:nvPicPr>
        <p:blipFill rotWithShape="1">
          <a:blip r:embed="rId8">
            <a:alphaModFix/>
          </a:blip>
          <a:srcRect l="19382" t="28724" r="17992"/>
          <a:stretch/>
        </p:blipFill>
        <p:spPr>
          <a:xfrm>
            <a:off x="6698300" y="3009838"/>
            <a:ext cx="2138751" cy="1824499"/>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832"/>
        <p:cNvGrpSpPr/>
        <p:nvPr/>
      </p:nvGrpSpPr>
      <p:grpSpPr>
        <a:xfrm>
          <a:off x="0" y="0"/>
          <a:ext cx="0" cy="0"/>
          <a:chOff x="0" y="0"/>
          <a:chExt cx="0" cy="0"/>
        </a:xfrm>
      </p:grpSpPr>
      <p:pic>
        <p:nvPicPr>
          <p:cNvPr id="833" name="Google Shape;833;p62"/>
          <p:cNvPicPr preferRelativeResize="0"/>
          <p:nvPr/>
        </p:nvPicPr>
        <p:blipFill>
          <a:blip r:embed="rId3">
            <a:alphaModFix/>
          </a:blip>
          <a:stretch>
            <a:fillRect/>
          </a:stretch>
        </p:blipFill>
        <p:spPr>
          <a:xfrm>
            <a:off x="0" y="0"/>
            <a:ext cx="9143999" cy="1559442"/>
          </a:xfrm>
          <a:prstGeom prst="rect">
            <a:avLst/>
          </a:prstGeom>
          <a:noFill/>
          <a:ln>
            <a:noFill/>
          </a:ln>
        </p:spPr>
      </p:pic>
      <p:sp>
        <p:nvSpPr>
          <p:cNvPr id="834" name="Google Shape;834;p62"/>
          <p:cNvSpPr txBox="1"/>
          <p:nvPr/>
        </p:nvSpPr>
        <p:spPr>
          <a:xfrm>
            <a:off x="169200" y="1634100"/>
            <a:ext cx="8805600" cy="3509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a:latin typeface="Montserrat"/>
                <a:ea typeface="Montserrat"/>
                <a:cs typeface="Montserrat"/>
                <a:sym typeface="Montserrat"/>
              </a:rPr>
              <a:t>This year BMES is holding its annual conference in </a:t>
            </a:r>
            <a:endParaRPr sz="1800">
              <a:latin typeface="Montserrat"/>
              <a:ea typeface="Montserrat"/>
              <a:cs typeface="Montserrat"/>
              <a:sym typeface="Montserrat"/>
            </a:endParaRPr>
          </a:p>
          <a:p>
            <a:pPr marL="0" lvl="0" indent="0" algn="l" rtl="0">
              <a:spcBef>
                <a:spcPts val="0"/>
              </a:spcBef>
              <a:spcAft>
                <a:spcPts val="0"/>
              </a:spcAft>
              <a:buNone/>
            </a:pPr>
            <a:r>
              <a:rPr lang="en" sz="1800">
                <a:latin typeface="Montserrat"/>
                <a:ea typeface="Montserrat"/>
                <a:cs typeface="Montserrat"/>
                <a:sym typeface="Montserrat"/>
              </a:rPr>
              <a:t>San Antonio.</a:t>
            </a:r>
            <a:endParaRPr sz="1800">
              <a:latin typeface="Montserrat"/>
              <a:ea typeface="Montserrat"/>
              <a:cs typeface="Montserrat"/>
              <a:sym typeface="Montserrat"/>
            </a:endParaRPr>
          </a:p>
          <a:p>
            <a:pPr marL="0" lvl="0" indent="0" algn="l" rtl="0">
              <a:spcBef>
                <a:spcPts val="0"/>
              </a:spcBef>
              <a:spcAft>
                <a:spcPts val="0"/>
              </a:spcAft>
              <a:buNone/>
            </a:pPr>
            <a:endParaRPr sz="1800">
              <a:latin typeface="Montserrat"/>
              <a:ea typeface="Montserrat"/>
              <a:cs typeface="Montserrat"/>
              <a:sym typeface="Montserrat"/>
            </a:endParaRPr>
          </a:p>
          <a:p>
            <a:pPr marL="0" lvl="0" indent="0" algn="l" rtl="0">
              <a:spcBef>
                <a:spcPts val="0"/>
              </a:spcBef>
              <a:spcAft>
                <a:spcPts val="0"/>
              </a:spcAft>
              <a:buNone/>
            </a:pPr>
            <a:r>
              <a:rPr lang="en" sz="1800">
                <a:latin typeface="Montserrat"/>
                <a:ea typeface="Montserrat"/>
                <a:cs typeface="Montserrat"/>
                <a:sym typeface="Montserrat"/>
              </a:rPr>
              <a:t>In additions to companies like Biomomentum Inc, representatives from</a:t>
            </a:r>
            <a:endParaRPr sz="1800">
              <a:latin typeface="Montserrat"/>
              <a:ea typeface="Montserrat"/>
              <a:cs typeface="Montserrat"/>
              <a:sym typeface="Montserrat"/>
            </a:endParaRPr>
          </a:p>
          <a:p>
            <a:pPr marL="0" lvl="0" indent="0" algn="l" rtl="0">
              <a:spcBef>
                <a:spcPts val="0"/>
              </a:spcBef>
              <a:spcAft>
                <a:spcPts val="0"/>
              </a:spcAft>
              <a:buNone/>
            </a:pPr>
            <a:r>
              <a:rPr lang="en" sz="1800">
                <a:latin typeface="Montserrat"/>
                <a:ea typeface="Montserrat"/>
                <a:cs typeface="Montserrat"/>
                <a:sym typeface="Montserrat"/>
              </a:rPr>
              <a:t> organizations like the NIH, NSF, and prestigious programs like ENMED, John Hopkins, and Cornell university will be present. This is a great opportunity for network and professional development!</a:t>
            </a:r>
            <a:endParaRPr sz="1800">
              <a:latin typeface="Montserrat"/>
              <a:ea typeface="Montserrat"/>
              <a:cs typeface="Montserrat"/>
              <a:sym typeface="Montserrat"/>
            </a:endParaRPr>
          </a:p>
          <a:p>
            <a:pPr marL="0" lvl="0" indent="0" algn="l" rtl="0">
              <a:spcBef>
                <a:spcPts val="0"/>
              </a:spcBef>
              <a:spcAft>
                <a:spcPts val="0"/>
              </a:spcAft>
              <a:buNone/>
            </a:pPr>
            <a:endParaRPr sz="1800">
              <a:latin typeface="Montserrat"/>
              <a:ea typeface="Montserrat"/>
              <a:cs typeface="Montserrat"/>
              <a:sym typeface="Montserrat"/>
            </a:endParaRPr>
          </a:p>
          <a:p>
            <a:pPr marL="0" lvl="0" indent="0" algn="l" rtl="0">
              <a:spcBef>
                <a:spcPts val="0"/>
              </a:spcBef>
              <a:spcAft>
                <a:spcPts val="0"/>
              </a:spcAft>
              <a:buNone/>
            </a:pPr>
            <a:r>
              <a:rPr lang="en" sz="1800">
                <a:latin typeface="Montserrat"/>
                <a:ea typeface="Montserrat"/>
                <a:cs typeface="Montserrat"/>
                <a:sym typeface="Montserrat"/>
              </a:rPr>
              <a:t>In addition, additional mixer events as well as research abstract and the medtronic student design competitions will take place. If you can, do take advantage of this year’s opportunity to attend the annual convention taking place in state!</a:t>
            </a:r>
            <a:endParaRPr sz="1800">
              <a:latin typeface="Montserrat"/>
              <a:ea typeface="Montserrat"/>
              <a:cs typeface="Montserrat"/>
              <a:sym typeface="Montserrat"/>
            </a:endParaRPr>
          </a:p>
        </p:txBody>
      </p:sp>
      <p:pic>
        <p:nvPicPr>
          <p:cNvPr id="835" name="Google Shape;835;p62"/>
          <p:cNvPicPr preferRelativeResize="0"/>
          <p:nvPr/>
        </p:nvPicPr>
        <p:blipFill>
          <a:blip r:embed="rId4">
            <a:alphaModFix/>
          </a:blip>
          <a:stretch>
            <a:fillRect/>
          </a:stretch>
        </p:blipFill>
        <p:spPr>
          <a:xfrm>
            <a:off x="6933075" y="0"/>
            <a:ext cx="2210926" cy="2210926"/>
          </a:xfrm>
          <a:prstGeom prst="rect">
            <a:avLst/>
          </a:prstGeom>
          <a:noFill/>
          <a:ln>
            <a:noFill/>
          </a:ln>
        </p:spPr>
      </p:pic>
      <p:sp>
        <p:nvSpPr>
          <p:cNvPr id="836" name="Google Shape;836;p62"/>
          <p:cNvSpPr txBox="1"/>
          <p:nvPr/>
        </p:nvSpPr>
        <p:spPr>
          <a:xfrm>
            <a:off x="5939075" y="2112250"/>
            <a:ext cx="3017400" cy="4002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b="1">
                <a:solidFill>
                  <a:schemeClr val="accent1"/>
                </a:solidFill>
                <a:latin typeface="Montserrat"/>
                <a:ea typeface="Montserrat"/>
                <a:cs typeface="Montserrat"/>
                <a:sym typeface="Montserrat"/>
              </a:rPr>
              <a:t>Register!</a:t>
            </a:r>
            <a:endParaRPr b="1">
              <a:solidFill>
                <a:schemeClr val="accent1"/>
              </a:solidFill>
              <a:latin typeface="Montserrat"/>
              <a:ea typeface="Montserrat"/>
              <a:cs typeface="Montserrat"/>
              <a:sym typeface="Montserra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840"/>
        <p:cNvGrpSpPr/>
        <p:nvPr/>
      </p:nvGrpSpPr>
      <p:grpSpPr>
        <a:xfrm>
          <a:off x="0" y="0"/>
          <a:ext cx="0" cy="0"/>
          <a:chOff x="0" y="0"/>
          <a:chExt cx="0" cy="0"/>
        </a:xfrm>
      </p:grpSpPr>
      <p:sp>
        <p:nvSpPr>
          <p:cNvPr id="841" name="Google Shape;841;p63"/>
          <p:cNvSpPr txBox="1">
            <a:spLocks noGrp="1"/>
          </p:cNvSpPr>
          <p:nvPr>
            <p:ph type="title"/>
          </p:nvPr>
        </p:nvSpPr>
        <p:spPr>
          <a:xfrm>
            <a:off x="714300" y="549600"/>
            <a:ext cx="7715400" cy="468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BMES National Conference Registration</a:t>
            </a:r>
            <a:endParaRPr/>
          </a:p>
        </p:txBody>
      </p:sp>
      <p:sp>
        <p:nvSpPr>
          <p:cNvPr id="842" name="Google Shape;842;p63"/>
          <p:cNvSpPr txBox="1">
            <a:spLocks noGrp="1"/>
          </p:cNvSpPr>
          <p:nvPr>
            <p:ph type="title" idx="2"/>
          </p:nvPr>
        </p:nvSpPr>
        <p:spPr>
          <a:xfrm>
            <a:off x="1764375" y="1536850"/>
            <a:ext cx="2276700" cy="468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43" name="Google Shape;843;p63"/>
          <p:cNvSpPr txBox="1">
            <a:spLocks noGrp="1"/>
          </p:cNvSpPr>
          <p:nvPr>
            <p:ph type="subTitle" idx="1"/>
          </p:nvPr>
        </p:nvSpPr>
        <p:spPr>
          <a:xfrm>
            <a:off x="1764375" y="1933575"/>
            <a:ext cx="2276700" cy="762000"/>
          </a:xfrm>
          <a:prstGeom prst="rect">
            <a:avLst/>
          </a:prstGeom>
        </p:spPr>
        <p:txBody>
          <a:bodyPr spcFirstLastPara="1" wrap="square" lIns="91425" tIns="91425" rIns="91425" bIns="91425" anchor="t" anchorCtr="0">
            <a:noAutofit/>
          </a:bodyPr>
          <a:lstStyle/>
          <a:p>
            <a:pPr marL="0" lvl="0" indent="0" algn="l" rtl="0">
              <a:spcBef>
                <a:spcPts val="0"/>
              </a:spcBef>
              <a:spcAft>
                <a:spcPts val="1200"/>
              </a:spcAft>
              <a:buNone/>
            </a:pPr>
            <a:endParaRPr/>
          </a:p>
        </p:txBody>
      </p:sp>
      <p:sp>
        <p:nvSpPr>
          <p:cNvPr id="844" name="Google Shape;844;p63"/>
          <p:cNvSpPr txBox="1">
            <a:spLocks noGrp="1"/>
          </p:cNvSpPr>
          <p:nvPr>
            <p:ph type="title" idx="3"/>
          </p:nvPr>
        </p:nvSpPr>
        <p:spPr>
          <a:xfrm>
            <a:off x="1764375" y="3098950"/>
            <a:ext cx="2276700" cy="468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45" name="Google Shape;845;p63"/>
          <p:cNvSpPr txBox="1">
            <a:spLocks noGrp="1"/>
          </p:cNvSpPr>
          <p:nvPr>
            <p:ph type="subTitle" idx="4"/>
          </p:nvPr>
        </p:nvSpPr>
        <p:spPr>
          <a:xfrm>
            <a:off x="1764375" y="3495675"/>
            <a:ext cx="2276700" cy="695100"/>
          </a:xfrm>
          <a:prstGeom prst="rect">
            <a:avLst/>
          </a:prstGeom>
        </p:spPr>
        <p:txBody>
          <a:bodyPr spcFirstLastPara="1" wrap="square" lIns="91425" tIns="91425" rIns="91425" bIns="91425" anchor="t" anchorCtr="0">
            <a:noAutofit/>
          </a:bodyPr>
          <a:lstStyle/>
          <a:p>
            <a:pPr marL="0" lvl="0" indent="0" algn="l" rtl="0">
              <a:spcBef>
                <a:spcPts val="0"/>
              </a:spcBef>
              <a:spcAft>
                <a:spcPts val="1200"/>
              </a:spcAft>
              <a:buNone/>
            </a:pPr>
            <a:endParaRPr/>
          </a:p>
        </p:txBody>
      </p:sp>
      <p:sp>
        <p:nvSpPr>
          <p:cNvPr id="846" name="Google Shape;846;p63"/>
          <p:cNvSpPr txBox="1">
            <a:spLocks noGrp="1"/>
          </p:cNvSpPr>
          <p:nvPr>
            <p:ph type="title" idx="5"/>
          </p:nvPr>
        </p:nvSpPr>
        <p:spPr>
          <a:xfrm>
            <a:off x="5874375" y="1536850"/>
            <a:ext cx="2276700" cy="468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47" name="Google Shape;847;p63"/>
          <p:cNvSpPr txBox="1">
            <a:spLocks noGrp="1"/>
          </p:cNvSpPr>
          <p:nvPr>
            <p:ph type="subTitle" idx="6"/>
          </p:nvPr>
        </p:nvSpPr>
        <p:spPr>
          <a:xfrm>
            <a:off x="5874375" y="1933575"/>
            <a:ext cx="2276700" cy="762000"/>
          </a:xfrm>
          <a:prstGeom prst="rect">
            <a:avLst/>
          </a:prstGeom>
        </p:spPr>
        <p:txBody>
          <a:bodyPr spcFirstLastPara="1" wrap="square" lIns="91425" tIns="91425" rIns="91425" bIns="91425" anchor="t" anchorCtr="0">
            <a:noAutofit/>
          </a:bodyPr>
          <a:lstStyle/>
          <a:p>
            <a:pPr marL="0" lvl="0" indent="0" algn="l" rtl="0">
              <a:spcBef>
                <a:spcPts val="0"/>
              </a:spcBef>
              <a:spcAft>
                <a:spcPts val="1200"/>
              </a:spcAft>
              <a:buNone/>
            </a:pPr>
            <a:endParaRPr/>
          </a:p>
        </p:txBody>
      </p:sp>
      <p:sp>
        <p:nvSpPr>
          <p:cNvPr id="848" name="Google Shape;848;p63"/>
          <p:cNvSpPr txBox="1">
            <a:spLocks noGrp="1"/>
          </p:cNvSpPr>
          <p:nvPr>
            <p:ph type="title" idx="7"/>
          </p:nvPr>
        </p:nvSpPr>
        <p:spPr>
          <a:xfrm>
            <a:off x="5874375" y="3098950"/>
            <a:ext cx="2276700" cy="468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49" name="Google Shape;849;p63"/>
          <p:cNvSpPr txBox="1">
            <a:spLocks noGrp="1"/>
          </p:cNvSpPr>
          <p:nvPr>
            <p:ph type="subTitle" idx="8"/>
          </p:nvPr>
        </p:nvSpPr>
        <p:spPr>
          <a:xfrm>
            <a:off x="5874375" y="3495675"/>
            <a:ext cx="2276700" cy="695100"/>
          </a:xfrm>
          <a:prstGeom prst="rect">
            <a:avLst/>
          </a:prstGeom>
        </p:spPr>
        <p:txBody>
          <a:bodyPr spcFirstLastPara="1" wrap="square" lIns="91425" tIns="91425" rIns="91425" bIns="91425" anchor="t" anchorCtr="0">
            <a:noAutofit/>
          </a:bodyPr>
          <a:lstStyle/>
          <a:p>
            <a:pPr marL="0" lvl="0" indent="0" algn="l" rtl="0">
              <a:spcBef>
                <a:spcPts val="0"/>
              </a:spcBef>
              <a:spcAft>
                <a:spcPts val="1200"/>
              </a:spcAft>
              <a:buNone/>
            </a:pPr>
            <a:endParaRPr/>
          </a:p>
        </p:txBody>
      </p:sp>
      <p:pic>
        <p:nvPicPr>
          <p:cNvPr id="850" name="Google Shape;850;p63"/>
          <p:cNvPicPr preferRelativeResize="0"/>
          <p:nvPr/>
        </p:nvPicPr>
        <p:blipFill>
          <a:blip r:embed="rId3">
            <a:alphaModFix/>
          </a:blip>
          <a:stretch>
            <a:fillRect/>
          </a:stretch>
        </p:blipFill>
        <p:spPr>
          <a:xfrm>
            <a:off x="0" y="1536850"/>
            <a:ext cx="9144001" cy="2524836"/>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854"/>
        <p:cNvGrpSpPr/>
        <p:nvPr/>
      </p:nvGrpSpPr>
      <p:grpSpPr>
        <a:xfrm>
          <a:off x="0" y="0"/>
          <a:ext cx="0" cy="0"/>
          <a:chOff x="0" y="0"/>
          <a:chExt cx="0" cy="0"/>
        </a:xfrm>
      </p:grpSpPr>
      <p:sp>
        <p:nvSpPr>
          <p:cNvPr id="855" name="Google Shape;855;p64"/>
          <p:cNvSpPr txBox="1">
            <a:spLocks noGrp="1"/>
          </p:cNvSpPr>
          <p:nvPr>
            <p:ph type="title"/>
          </p:nvPr>
        </p:nvSpPr>
        <p:spPr>
          <a:xfrm>
            <a:off x="714300" y="549600"/>
            <a:ext cx="7715400" cy="468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5th Annual Medical Device Make-a-thon</a:t>
            </a:r>
            <a:endParaRPr/>
          </a:p>
          <a:p>
            <a:pPr marL="0" lvl="0" indent="0" algn="l" rtl="0">
              <a:spcBef>
                <a:spcPts val="0"/>
              </a:spcBef>
              <a:spcAft>
                <a:spcPts val="0"/>
              </a:spcAft>
              <a:buNone/>
            </a:pPr>
            <a:endParaRPr/>
          </a:p>
        </p:txBody>
      </p:sp>
      <p:sp>
        <p:nvSpPr>
          <p:cNvPr id="856" name="Google Shape;856;p64"/>
          <p:cNvSpPr txBox="1">
            <a:spLocks noGrp="1"/>
          </p:cNvSpPr>
          <p:nvPr>
            <p:ph type="title" idx="2"/>
          </p:nvPr>
        </p:nvSpPr>
        <p:spPr>
          <a:xfrm>
            <a:off x="310500" y="1139100"/>
            <a:ext cx="2276700" cy="468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When and Where?</a:t>
            </a:r>
            <a:endParaRPr/>
          </a:p>
        </p:txBody>
      </p:sp>
      <p:sp>
        <p:nvSpPr>
          <p:cNvPr id="857" name="Google Shape;857;p64"/>
          <p:cNvSpPr txBox="1">
            <a:spLocks noGrp="1"/>
          </p:cNvSpPr>
          <p:nvPr>
            <p:ph type="subTitle" idx="1"/>
          </p:nvPr>
        </p:nvSpPr>
        <p:spPr>
          <a:xfrm>
            <a:off x="310500" y="1514125"/>
            <a:ext cx="2276700" cy="762000"/>
          </a:xfrm>
          <a:prstGeom prst="rect">
            <a:avLst/>
          </a:prstGeom>
        </p:spPr>
        <p:txBody>
          <a:bodyPr spcFirstLastPara="1" wrap="square" lIns="91425" tIns="91425" rIns="91425" bIns="91425" anchor="t" anchorCtr="0">
            <a:noAutofit/>
          </a:bodyPr>
          <a:lstStyle/>
          <a:p>
            <a:pPr marL="0" lvl="0" indent="0" algn="l" rtl="0">
              <a:spcBef>
                <a:spcPts val="0"/>
              </a:spcBef>
              <a:spcAft>
                <a:spcPts val="1200"/>
              </a:spcAft>
              <a:buNone/>
            </a:pPr>
            <a:r>
              <a:rPr lang="en"/>
              <a:t>The Medical Device Makeathon will be held on February 24-26th, 2023. TAMU College Station.</a:t>
            </a:r>
            <a:endParaRPr sz="1400"/>
          </a:p>
        </p:txBody>
      </p:sp>
      <p:sp>
        <p:nvSpPr>
          <p:cNvPr id="858" name="Google Shape;858;p64"/>
          <p:cNvSpPr txBox="1">
            <a:spLocks noGrp="1"/>
          </p:cNvSpPr>
          <p:nvPr>
            <p:ph type="subTitle" idx="4"/>
          </p:nvPr>
        </p:nvSpPr>
        <p:spPr>
          <a:xfrm>
            <a:off x="1947675" y="2772663"/>
            <a:ext cx="3771900" cy="2261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a:t>Details about registration and teams:</a:t>
            </a:r>
            <a:endParaRPr b="1"/>
          </a:p>
          <a:p>
            <a:pPr marL="457200" lvl="0" indent="-311150" algn="l" rtl="0">
              <a:spcBef>
                <a:spcPts val="1200"/>
              </a:spcBef>
              <a:spcAft>
                <a:spcPts val="0"/>
              </a:spcAft>
              <a:buSzPts val="1300"/>
              <a:buChar char="●"/>
            </a:pPr>
            <a:r>
              <a:rPr lang="en"/>
              <a:t>Open until Jan 14 2023.</a:t>
            </a:r>
            <a:endParaRPr/>
          </a:p>
          <a:p>
            <a:pPr marL="457200" lvl="0" indent="-311150" algn="l" rtl="0">
              <a:spcBef>
                <a:spcPts val="0"/>
              </a:spcBef>
              <a:spcAft>
                <a:spcPts val="0"/>
              </a:spcAft>
              <a:buSzPts val="1300"/>
              <a:buChar char="●"/>
            </a:pPr>
            <a:r>
              <a:rPr lang="en"/>
              <a:t>Its 30 USD before Jan 1 2023, and 35 afterwards (individual).</a:t>
            </a:r>
            <a:endParaRPr/>
          </a:p>
          <a:p>
            <a:pPr marL="457200" lvl="0" indent="-311150" algn="l" rtl="0">
              <a:spcBef>
                <a:spcPts val="0"/>
              </a:spcBef>
              <a:spcAft>
                <a:spcPts val="0"/>
              </a:spcAft>
              <a:buSzPts val="1300"/>
              <a:buChar char="●"/>
            </a:pPr>
            <a:r>
              <a:rPr lang="en"/>
              <a:t>Members must have four to five members.</a:t>
            </a:r>
            <a:endParaRPr/>
          </a:p>
          <a:p>
            <a:pPr marL="457200" lvl="0" indent="-311150" algn="l" rtl="0">
              <a:spcBef>
                <a:spcPts val="0"/>
              </a:spcBef>
              <a:spcAft>
                <a:spcPts val="0"/>
              </a:spcAft>
              <a:buSzPts val="1300"/>
              <a:buChar char="●"/>
            </a:pPr>
            <a:r>
              <a:rPr lang="en"/>
              <a:t>At least 2 of the teammates must be freshmen or sophomores.</a:t>
            </a:r>
            <a:endParaRPr/>
          </a:p>
          <a:p>
            <a:pPr marL="457200" lvl="0" indent="-311150" algn="l" rtl="0">
              <a:spcBef>
                <a:spcPts val="0"/>
              </a:spcBef>
              <a:spcAft>
                <a:spcPts val="0"/>
              </a:spcAft>
              <a:buSzPts val="1300"/>
              <a:buChar char="●"/>
            </a:pPr>
            <a:r>
              <a:rPr lang="en"/>
              <a:t>Not limited to same major or even Uni!</a:t>
            </a:r>
            <a:endParaRPr/>
          </a:p>
        </p:txBody>
      </p:sp>
      <p:sp>
        <p:nvSpPr>
          <p:cNvPr id="859" name="Google Shape;859;p64"/>
          <p:cNvSpPr txBox="1">
            <a:spLocks noGrp="1"/>
          </p:cNvSpPr>
          <p:nvPr>
            <p:ph type="title" idx="5"/>
          </p:nvPr>
        </p:nvSpPr>
        <p:spPr>
          <a:xfrm>
            <a:off x="2815725" y="1139100"/>
            <a:ext cx="2276700" cy="468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Why should I go?</a:t>
            </a:r>
            <a:endParaRPr/>
          </a:p>
        </p:txBody>
      </p:sp>
      <p:sp>
        <p:nvSpPr>
          <p:cNvPr id="860" name="Google Shape;860;p64"/>
          <p:cNvSpPr txBox="1">
            <a:spLocks noGrp="1"/>
          </p:cNvSpPr>
          <p:nvPr>
            <p:ph type="subTitle" idx="6"/>
          </p:nvPr>
        </p:nvSpPr>
        <p:spPr>
          <a:xfrm>
            <a:off x="2815725" y="1514138"/>
            <a:ext cx="5880300" cy="762000"/>
          </a:xfrm>
          <a:prstGeom prst="rect">
            <a:avLst/>
          </a:prstGeom>
        </p:spPr>
        <p:txBody>
          <a:bodyPr spcFirstLastPara="1" wrap="square" lIns="91425" tIns="91425" rIns="91425" bIns="91425" anchor="t" anchorCtr="0">
            <a:noAutofit/>
          </a:bodyPr>
          <a:lstStyle/>
          <a:p>
            <a:pPr marL="0" lvl="0" indent="0" algn="l" rtl="0">
              <a:spcBef>
                <a:spcPts val="0"/>
              </a:spcBef>
              <a:spcAft>
                <a:spcPts val="1200"/>
              </a:spcAft>
              <a:buNone/>
            </a:pPr>
            <a:r>
              <a:rPr lang="en"/>
              <a:t>Apart from the Ws, fame, and unending glory, you will have to opportunity to network with other students and local health professionals. You will also learn new prototyping and specific design software skills (such as Solidworks and 3d printing splice software and techniques). Did we mention the potential to win prize money?</a:t>
            </a:r>
            <a:endParaRPr/>
          </a:p>
        </p:txBody>
      </p:sp>
      <p:pic>
        <p:nvPicPr>
          <p:cNvPr id="861" name="Google Shape;861;p64"/>
          <p:cNvPicPr preferRelativeResize="0"/>
          <p:nvPr/>
        </p:nvPicPr>
        <p:blipFill>
          <a:blip r:embed="rId3">
            <a:alphaModFix/>
          </a:blip>
          <a:stretch>
            <a:fillRect/>
          </a:stretch>
        </p:blipFill>
        <p:spPr>
          <a:xfrm>
            <a:off x="104750" y="2751325"/>
            <a:ext cx="1842926" cy="2304076"/>
          </a:xfrm>
          <a:prstGeom prst="rect">
            <a:avLst/>
          </a:prstGeom>
          <a:noFill/>
          <a:ln>
            <a:noFill/>
          </a:ln>
        </p:spPr>
      </p:pic>
      <p:pic>
        <p:nvPicPr>
          <p:cNvPr id="862" name="Google Shape;862;p64"/>
          <p:cNvPicPr preferRelativeResize="0"/>
          <p:nvPr/>
        </p:nvPicPr>
        <p:blipFill>
          <a:blip r:embed="rId4">
            <a:alphaModFix/>
          </a:blip>
          <a:stretch>
            <a:fillRect/>
          </a:stretch>
        </p:blipFill>
        <p:spPr>
          <a:xfrm>
            <a:off x="5719575" y="2882125"/>
            <a:ext cx="3215650" cy="2149151"/>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866"/>
        <p:cNvGrpSpPr/>
        <p:nvPr/>
      </p:nvGrpSpPr>
      <p:grpSpPr>
        <a:xfrm>
          <a:off x="0" y="0"/>
          <a:ext cx="0" cy="0"/>
          <a:chOff x="0" y="0"/>
          <a:chExt cx="0" cy="0"/>
        </a:xfrm>
      </p:grpSpPr>
      <p:sp>
        <p:nvSpPr>
          <p:cNvPr id="867" name="Google Shape;867;p65"/>
          <p:cNvSpPr txBox="1">
            <a:spLocks noGrp="1"/>
          </p:cNvSpPr>
          <p:nvPr>
            <p:ph type="title"/>
          </p:nvPr>
        </p:nvSpPr>
        <p:spPr>
          <a:xfrm>
            <a:off x="1531800" y="1886400"/>
            <a:ext cx="6080400" cy="17154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THANKS!</a:t>
            </a:r>
            <a:endParaRPr/>
          </a:p>
          <a:p>
            <a:pPr marL="0" lvl="0" indent="0" algn="ctr" rtl="0">
              <a:spcBef>
                <a:spcPts val="0"/>
              </a:spcBef>
              <a:spcAft>
                <a:spcPts val="0"/>
              </a:spcAft>
              <a:buNone/>
            </a:pPr>
            <a:r>
              <a:rPr lang="en"/>
              <a:t>Any Questions? </a:t>
            </a:r>
            <a:endParaRPr/>
          </a:p>
        </p:txBody>
      </p:sp>
      <p:grpSp>
        <p:nvGrpSpPr>
          <p:cNvPr id="868" name="Google Shape;868;p65"/>
          <p:cNvGrpSpPr/>
          <p:nvPr/>
        </p:nvGrpSpPr>
        <p:grpSpPr>
          <a:xfrm>
            <a:off x="1137321" y="3280104"/>
            <a:ext cx="321708" cy="321691"/>
            <a:chOff x="266768" y="1721375"/>
            <a:chExt cx="397907" cy="397887"/>
          </a:xfrm>
        </p:grpSpPr>
        <p:sp>
          <p:nvSpPr>
            <p:cNvPr id="869" name="Google Shape;869;p65"/>
            <p:cNvSpPr/>
            <p:nvPr/>
          </p:nvSpPr>
          <p:spPr>
            <a:xfrm>
              <a:off x="454843" y="1791037"/>
              <a:ext cx="136218" cy="328222"/>
            </a:xfrm>
            <a:custGeom>
              <a:avLst/>
              <a:gdLst/>
              <a:ahLst/>
              <a:cxnLst/>
              <a:rect l="l" t="t" r="r" b="b"/>
              <a:pathLst>
                <a:path w="6527" h="15727" extrusionOk="0">
                  <a:moveTo>
                    <a:pt x="4957" y="1"/>
                  </a:moveTo>
                  <a:cubicBezTo>
                    <a:pt x="4645" y="1"/>
                    <a:pt x="4336" y="24"/>
                    <a:pt x="4028" y="69"/>
                  </a:cubicBezTo>
                  <a:cubicBezTo>
                    <a:pt x="2588" y="280"/>
                    <a:pt x="1700" y="890"/>
                    <a:pt x="1675" y="2250"/>
                  </a:cubicBezTo>
                  <a:lnTo>
                    <a:pt x="1675" y="5040"/>
                  </a:lnTo>
                  <a:cubicBezTo>
                    <a:pt x="1675" y="5348"/>
                    <a:pt x="1426" y="5599"/>
                    <a:pt x="1118" y="5599"/>
                  </a:cubicBezTo>
                  <a:lnTo>
                    <a:pt x="0" y="5599"/>
                  </a:lnTo>
                  <a:lnTo>
                    <a:pt x="0" y="6715"/>
                  </a:lnTo>
                  <a:lnTo>
                    <a:pt x="1118" y="6715"/>
                  </a:lnTo>
                  <a:cubicBezTo>
                    <a:pt x="1426" y="6715"/>
                    <a:pt x="1675" y="6965"/>
                    <a:pt x="1675" y="7274"/>
                  </a:cubicBezTo>
                  <a:lnTo>
                    <a:pt x="1675" y="15727"/>
                  </a:lnTo>
                  <a:lnTo>
                    <a:pt x="3352" y="15727"/>
                  </a:lnTo>
                  <a:lnTo>
                    <a:pt x="3352" y="7274"/>
                  </a:lnTo>
                  <a:cubicBezTo>
                    <a:pt x="3352" y="6965"/>
                    <a:pt x="3602" y="6715"/>
                    <a:pt x="3910" y="6715"/>
                  </a:cubicBezTo>
                  <a:lnTo>
                    <a:pt x="5709" y="6715"/>
                  </a:lnTo>
                  <a:lnTo>
                    <a:pt x="5987" y="5599"/>
                  </a:lnTo>
                  <a:lnTo>
                    <a:pt x="3910" y="5599"/>
                  </a:lnTo>
                  <a:cubicBezTo>
                    <a:pt x="3602" y="5599"/>
                    <a:pt x="3352" y="5348"/>
                    <a:pt x="3352" y="5040"/>
                  </a:cubicBezTo>
                  <a:lnTo>
                    <a:pt x="3352" y="3253"/>
                  </a:lnTo>
                  <a:cubicBezTo>
                    <a:pt x="3352" y="2316"/>
                    <a:pt x="3942" y="1677"/>
                    <a:pt x="4968" y="1504"/>
                  </a:cubicBezTo>
                  <a:cubicBezTo>
                    <a:pt x="5157" y="1473"/>
                    <a:pt x="5339" y="1460"/>
                    <a:pt x="5511" y="1460"/>
                  </a:cubicBezTo>
                  <a:cubicBezTo>
                    <a:pt x="5810" y="1460"/>
                    <a:pt x="6082" y="1498"/>
                    <a:pt x="6324" y="1546"/>
                  </a:cubicBezTo>
                  <a:lnTo>
                    <a:pt x="6526" y="182"/>
                  </a:lnTo>
                  <a:cubicBezTo>
                    <a:pt x="5988" y="62"/>
                    <a:pt x="5468" y="1"/>
                    <a:pt x="495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0" name="Google Shape;870;p65"/>
            <p:cNvSpPr/>
            <p:nvPr/>
          </p:nvSpPr>
          <p:spPr>
            <a:xfrm>
              <a:off x="266768" y="1721375"/>
              <a:ext cx="397907" cy="397887"/>
            </a:xfrm>
            <a:custGeom>
              <a:avLst/>
              <a:gdLst/>
              <a:ahLst/>
              <a:cxnLst/>
              <a:rect l="l" t="t" r="r" b="b"/>
              <a:pathLst>
                <a:path w="19066" h="19065" extrusionOk="0">
                  <a:moveTo>
                    <a:pt x="2794" y="0"/>
                  </a:moveTo>
                  <a:cubicBezTo>
                    <a:pt x="1255" y="0"/>
                    <a:pt x="1" y="1253"/>
                    <a:pt x="1" y="2793"/>
                  </a:cubicBezTo>
                  <a:lnTo>
                    <a:pt x="1" y="16271"/>
                  </a:lnTo>
                  <a:cubicBezTo>
                    <a:pt x="1" y="17812"/>
                    <a:pt x="1255" y="19065"/>
                    <a:pt x="2794" y="19065"/>
                  </a:cubicBezTo>
                  <a:lnTo>
                    <a:pt x="9571" y="19065"/>
                  </a:lnTo>
                  <a:lnTo>
                    <a:pt x="9571" y="11171"/>
                  </a:lnTo>
                  <a:lnTo>
                    <a:pt x="8453" y="11171"/>
                  </a:lnTo>
                  <a:cubicBezTo>
                    <a:pt x="8145" y="11171"/>
                    <a:pt x="7896" y="10920"/>
                    <a:pt x="7896" y="10612"/>
                  </a:cubicBezTo>
                  <a:lnTo>
                    <a:pt x="7896" y="8378"/>
                  </a:lnTo>
                  <a:cubicBezTo>
                    <a:pt x="7896" y="8070"/>
                    <a:pt x="8145" y="7819"/>
                    <a:pt x="8453" y="7819"/>
                  </a:cubicBezTo>
                  <a:lnTo>
                    <a:pt x="9571" y="7819"/>
                  </a:lnTo>
                  <a:lnTo>
                    <a:pt x="9571" y="5836"/>
                  </a:lnTo>
                  <a:cubicBezTo>
                    <a:pt x="9571" y="3710"/>
                    <a:pt x="10741" y="2615"/>
                    <a:pt x="12878" y="2302"/>
                  </a:cubicBezTo>
                  <a:cubicBezTo>
                    <a:pt x="13231" y="2249"/>
                    <a:pt x="13591" y="2223"/>
                    <a:pt x="13956" y="2223"/>
                  </a:cubicBezTo>
                  <a:cubicBezTo>
                    <a:pt x="14725" y="2223"/>
                    <a:pt x="15517" y="2339"/>
                    <a:pt x="16318" y="2567"/>
                  </a:cubicBezTo>
                  <a:cubicBezTo>
                    <a:pt x="16589" y="2643"/>
                    <a:pt x="16759" y="2908"/>
                    <a:pt x="16718" y="3186"/>
                  </a:cubicBezTo>
                  <a:lnTo>
                    <a:pt x="16352" y="5650"/>
                  </a:lnTo>
                  <a:cubicBezTo>
                    <a:pt x="16329" y="5806"/>
                    <a:pt x="16240" y="5944"/>
                    <a:pt x="16111" y="6031"/>
                  </a:cubicBezTo>
                  <a:cubicBezTo>
                    <a:pt x="16006" y="6102"/>
                    <a:pt x="15912" y="6127"/>
                    <a:pt x="15818" y="6127"/>
                  </a:cubicBezTo>
                  <a:cubicBezTo>
                    <a:pt x="15717" y="6127"/>
                    <a:pt x="15614" y="6098"/>
                    <a:pt x="15494" y="6068"/>
                  </a:cubicBezTo>
                  <a:cubicBezTo>
                    <a:pt x="15202" y="5995"/>
                    <a:pt x="14879" y="5914"/>
                    <a:pt x="14527" y="5914"/>
                  </a:cubicBezTo>
                  <a:cubicBezTo>
                    <a:pt x="14409" y="5914"/>
                    <a:pt x="14289" y="5923"/>
                    <a:pt x="14165" y="5944"/>
                  </a:cubicBezTo>
                  <a:cubicBezTo>
                    <a:pt x="13534" y="6050"/>
                    <a:pt x="13481" y="6333"/>
                    <a:pt x="13481" y="6590"/>
                  </a:cubicBezTo>
                  <a:lnTo>
                    <a:pt x="13481" y="7819"/>
                  </a:lnTo>
                  <a:lnTo>
                    <a:pt x="15715" y="7819"/>
                  </a:lnTo>
                  <a:cubicBezTo>
                    <a:pt x="15887" y="7819"/>
                    <a:pt x="16048" y="7899"/>
                    <a:pt x="16154" y="8035"/>
                  </a:cubicBezTo>
                  <a:cubicBezTo>
                    <a:pt x="16260" y="8169"/>
                    <a:pt x="16297" y="8346"/>
                    <a:pt x="16256" y="8513"/>
                  </a:cubicBezTo>
                  <a:lnTo>
                    <a:pt x="15697" y="10747"/>
                  </a:lnTo>
                  <a:cubicBezTo>
                    <a:pt x="15635" y="10996"/>
                    <a:pt x="15412" y="11170"/>
                    <a:pt x="15156" y="11170"/>
                  </a:cubicBezTo>
                  <a:lnTo>
                    <a:pt x="13481" y="11170"/>
                  </a:lnTo>
                  <a:lnTo>
                    <a:pt x="13481" y="19065"/>
                  </a:lnTo>
                  <a:lnTo>
                    <a:pt x="16272" y="19065"/>
                  </a:lnTo>
                  <a:cubicBezTo>
                    <a:pt x="17813" y="19065"/>
                    <a:pt x="19066" y="17810"/>
                    <a:pt x="19066" y="16271"/>
                  </a:cubicBezTo>
                  <a:lnTo>
                    <a:pt x="19066" y="2793"/>
                  </a:lnTo>
                  <a:cubicBezTo>
                    <a:pt x="19066" y="1253"/>
                    <a:pt x="17813" y="0"/>
                    <a:pt x="1627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71" name="Google Shape;871;p65"/>
          <p:cNvSpPr txBox="1"/>
          <p:nvPr/>
        </p:nvSpPr>
        <p:spPr>
          <a:xfrm>
            <a:off x="1019175" y="4357850"/>
            <a:ext cx="3422400" cy="246600"/>
          </a:xfrm>
          <a:prstGeom prst="rect">
            <a:avLst/>
          </a:prstGeom>
          <a:noFill/>
          <a:ln>
            <a:noFill/>
          </a:ln>
        </p:spPr>
        <p:txBody>
          <a:bodyPr spcFirstLastPara="1" wrap="square" lIns="91425" tIns="91425" rIns="91425" bIns="91425" anchor="t" anchorCtr="0">
            <a:noAutofit/>
          </a:bodyPr>
          <a:lstStyle/>
          <a:p>
            <a:pPr marL="0" lvl="0" indent="0" algn="l" rtl="0">
              <a:spcBef>
                <a:spcPts val="300"/>
              </a:spcBef>
              <a:spcAft>
                <a:spcPts val="0"/>
              </a:spcAft>
              <a:buNone/>
            </a:pPr>
            <a:endParaRPr sz="1500" b="1">
              <a:latin typeface="Montserrat"/>
              <a:ea typeface="Montserrat"/>
              <a:cs typeface="Montserrat"/>
              <a:sym typeface="Montserrat"/>
            </a:endParaRPr>
          </a:p>
        </p:txBody>
      </p:sp>
      <p:sp>
        <p:nvSpPr>
          <p:cNvPr id="872" name="Google Shape;872;p65"/>
          <p:cNvSpPr txBox="1"/>
          <p:nvPr/>
        </p:nvSpPr>
        <p:spPr>
          <a:xfrm>
            <a:off x="998000" y="3807725"/>
            <a:ext cx="3552900" cy="6156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t" anchorCtr="0">
            <a:spAutoFit/>
          </a:bodyPr>
          <a:lstStyle/>
          <a:p>
            <a:pPr marL="0" lvl="0" indent="0" algn="l" rtl="0">
              <a:spcBef>
                <a:spcPts val="0"/>
              </a:spcBef>
              <a:spcAft>
                <a:spcPts val="0"/>
              </a:spcAft>
              <a:buNone/>
            </a:pPr>
            <a:endParaRPr>
              <a:latin typeface="Montserrat"/>
              <a:ea typeface="Montserrat"/>
              <a:cs typeface="Montserrat"/>
              <a:sym typeface="Montserrat"/>
            </a:endParaRPr>
          </a:p>
          <a:p>
            <a:pPr marL="0" lvl="0" indent="0" algn="l" rtl="0">
              <a:spcBef>
                <a:spcPts val="0"/>
              </a:spcBef>
              <a:spcAft>
                <a:spcPts val="0"/>
              </a:spcAft>
              <a:buNone/>
            </a:pPr>
            <a:endParaRPr>
              <a:latin typeface="Montserrat"/>
              <a:ea typeface="Montserrat"/>
              <a:cs typeface="Montserrat"/>
              <a:sym typeface="Montserrat"/>
            </a:endParaRPr>
          </a:p>
        </p:txBody>
      </p:sp>
    </p:spTree>
  </p:cSld>
  <p:clrMapOvr>
    <a:masterClrMapping/>
  </p:clrMapOvr>
</p:sld>
</file>

<file path=ppt/theme/theme1.xml><?xml version="1.0" encoding="utf-8"?>
<a:theme xmlns:a="http://schemas.openxmlformats.org/drawingml/2006/main" name="Healthcare Center Website by Slidesgo">
  <a:themeElements>
    <a:clrScheme name="Simple Light">
      <a:dk1>
        <a:srgbClr val="5E288A"/>
      </a:dk1>
      <a:lt1>
        <a:srgbClr val="FFFFFF"/>
      </a:lt1>
      <a:dk2>
        <a:srgbClr val="666666"/>
      </a:dk2>
      <a:lt2>
        <a:srgbClr val="8148B1"/>
      </a:lt2>
      <a:accent1>
        <a:srgbClr val="B37EEC"/>
      </a:accent1>
      <a:accent2>
        <a:srgbClr val="DFC3FB"/>
      </a:accent2>
      <a:accent3>
        <a:srgbClr val="9790D1"/>
      </a:accent3>
      <a:accent4>
        <a:srgbClr val="B7AFDD"/>
      </a:accent4>
      <a:accent5>
        <a:srgbClr val="F8F3C4"/>
      </a:accent5>
      <a:accent6>
        <a:srgbClr val="FFF172"/>
      </a:accent6>
      <a:hlink>
        <a:srgbClr val="5E288A"/>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2009</Words>
  <Application>Microsoft Office PowerPoint</Application>
  <PresentationFormat>On-screen Show (16:9)</PresentationFormat>
  <Paragraphs>288</Paragraphs>
  <Slides>33</Slides>
  <Notes>33</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33</vt:i4>
      </vt:variant>
    </vt:vector>
  </HeadingPairs>
  <TitlesOfParts>
    <vt:vector size="42" baseType="lpstr">
      <vt:lpstr>Alata</vt:lpstr>
      <vt:lpstr>Roboto Condensed Light</vt:lpstr>
      <vt:lpstr>Montserrat</vt:lpstr>
      <vt:lpstr>Anaheim</vt:lpstr>
      <vt:lpstr>Montserrat Medium</vt:lpstr>
      <vt:lpstr>Muli</vt:lpstr>
      <vt:lpstr>Roboto</vt:lpstr>
      <vt:lpstr>Arial</vt:lpstr>
      <vt:lpstr>Healthcare Center Website by Slidesgo</vt:lpstr>
      <vt:lpstr>Attendance</vt:lpstr>
      <vt:lpstr>1st General Meeting </vt:lpstr>
      <vt:lpstr>WHO WE ARE</vt:lpstr>
      <vt:lpstr>WHAT IT MEANS TO BE A BME(S MEMBER) </vt:lpstr>
      <vt:lpstr>President</vt:lpstr>
      <vt:lpstr>Vice President External</vt:lpstr>
      <vt:lpstr>Vice President Internal</vt:lpstr>
      <vt:lpstr>Outreach Coordinator</vt:lpstr>
      <vt:lpstr>Treasurer</vt:lpstr>
      <vt:lpstr>Secretary</vt:lpstr>
      <vt:lpstr>Webmaster</vt:lpstr>
      <vt:lpstr>Membership Chair</vt:lpstr>
      <vt:lpstr>Professional Development Chair</vt:lpstr>
      <vt:lpstr>Public Relations Chair External</vt:lpstr>
      <vt:lpstr>Public Relations Chair Internal</vt:lpstr>
      <vt:lpstr>Connect With Us!</vt:lpstr>
      <vt:lpstr>Instagram   @uhbmes</vt:lpstr>
      <vt:lpstr>BeReal Fundraiser</vt:lpstr>
      <vt:lpstr>To Our Weekly Newsletter to get the latest scoop!</vt:lpstr>
      <vt:lpstr>Paid Member Benefits</vt:lpstr>
      <vt:lpstr>Dues Deadlines</vt:lpstr>
      <vt:lpstr>T-Shirt Design</vt:lpstr>
      <vt:lpstr>Top Members of Last Year</vt:lpstr>
      <vt:lpstr>Peer Mentorship Program</vt:lpstr>
      <vt:lpstr>Upcoming Events </vt:lpstr>
      <vt:lpstr>GO BABY GO (with ESIDE)</vt:lpstr>
      <vt:lpstr>NASA MicroG Next </vt:lpstr>
      <vt:lpstr>GULF COAST REGIONAL</vt:lpstr>
      <vt:lpstr>Project C.U.R.E</vt:lpstr>
      <vt:lpstr>PowerPoint Presentation</vt:lpstr>
      <vt:lpstr>BMES National Conference Registration</vt:lpstr>
      <vt:lpstr>5th Annual Medical Device Make-a-thon </vt:lpstr>
      <vt:lpstr>THANKS! Any Questions?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Attendance</dc:title>
  <cp:lastModifiedBy>Tubera, Marcus Fredrick D</cp:lastModifiedBy>
  <cp:revision>1</cp:revision>
  <dcterms:modified xsi:type="dcterms:W3CDTF">2022-09-08T08:27:49Z</dcterms:modified>
</cp:coreProperties>
</file>