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7" r:id="rId3"/>
    <p:sldId id="280" r:id="rId4"/>
    <p:sldId id="3864" r:id="rId5"/>
    <p:sldId id="3865" r:id="rId6"/>
    <p:sldId id="283" r:id="rId7"/>
    <p:sldId id="3857" r:id="rId8"/>
    <p:sldId id="274" r:id="rId9"/>
    <p:sldId id="3862" r:id="rId10"/>
    <p:sldId id="3860" r:id="rId11"/>
    <p:sldId id="3858" r:id="rId12"/>
    <p:sldId id="3871" r:id="rId13"/>
    <p:sldId id="3872" r:id="rId14"/>
    <p:sldId id="3873" r:id="rId15"/>
    <p:sldId id="3866" r:id="rId16"/>
    <p:sldId id="3869" r:id="rId17"/>
    <p:sldId id="3870" r:id="rId18"/>
    <p:sldId id="266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itle Slide" id="{61CC90D1-8C2C-4CD5-9F78-76C8768C57F9}">
          <p14:sldIdLst>
            <p14:sldId id="256"/>
            <p14:sldId id="267"/>
          </p14:sldIdLst>
        </p14:section>
        <p14:section name="Visuals" id="{090070C1-A549-4EF7-B3E9-6C9756A04E81}">
          <p14:sldIdLst>
            <p14:sldId id="280"/>
            <p14:sldId id="3864"/>
            <p14:sldId id="3865"/>
          </p14:sldIdLst>
        </p14:section>
        <p14:section name="Process Transition" id="{DC5DD759-C140-4877-BDFD-9A82420C1CCC}">
          <p14:sldIdLst>
            <p14:sldId id="283"/>
          </p14:sldIdLst>
        </p14:section>
        <p14:section name="3D Modeling Considerations" id="{FCDA2FDE-1408-448E-BEB4-2BB6C0E5DB0C}">
          <p14:sldIdLst>
            <p14:sldId id="3857"/>
          </p14:sldIdLst>
        </p14:section>
        <p14:section name="Slicing Parameters" id="{ACAB65D3-C7E1-476E-9AFE-EBB659553452}">
          <p14:sldIdLst>
            <p14:sldId id="274"/>
            <p14:sldId id="3862"/>
            <p14:sldId id="3860"/>
            <p14:sldId id="3858"/>
            <p14:sldId id="3871"/>
            <p14:sldId id="3872"/>
            <p14:sldId id="3873"/>
          </p14:sldIdLst>
        </p14:section>
        <p14:section name="Physical Considerations" id="{9502E6D3-D172-4A47-8399-3AEBBAE82012}">
          <p14:sldIdLst>
            <p14:sldId id="3866"/>
            <p14:sldId id="3869"/>
            <p14:sldId id="3870"/>
          </p14:sldIdLst>
        </p14:section>
        <p14:section name="End" id="{78076D77-7670-496A-8DBF-A6C67CE01D84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5B23"/>
    <a:srgbClr val="9C6A6A"/>
    <a:srgbClr val="EC7016"/>
    <a:srgbClr val="E64823"/>
    <a:srgbClr val="94D050"/>
    <a:srgbClr val="B0C94D"/>
    <a:srgbClr val="C6BC48"/>
    <a:srgbClr val="E39439"/>
    <a:srgbClr val="EB8132"/>
    <a:srgbClr val="FB3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68" autoAdjust="0"/>
  </p:normalViewPr>
  <p:slideViewPr>
    <p:cSldViewPr snapToGrid="0">
      <p:cViewPr varScale="1">
        <p:scale>
          <a:sx n="57" d="100"/>
          <a:sy n="57" d="100"/>
        </p:scale>
        <p:origin x="99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AB3B4-5E90-4D31-B25D-9C5645172390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7C9AC-E086-4C72-8ED6-CCD4E17B6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07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15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917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857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993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44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2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322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54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7C9AC-E086-4C72-8ED6-CCD4E17B63C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1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twitter.com/SlidesManiaSM/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s://slidesmania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www.facebook.com/SlidesManiaSM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slidesmania.com/questions-powerpoint-google-slides/can-i-use-these-templates/" TargetMode="External"/><Relationship Id="rId9" Type="http://schemas.openxmlformats.org/officeDocument/2006/relationships/hyperlink" Target="https://www.pinterest.com/slidesmania/" TargetMode="Externa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 userDrawn="1"/>
        </p:nvGrpSpPr>
        <p:grpSpPr>
          <a:xfrm>
            <a:off x="9227608" y="529304"/>
            <a:ext cx="2964383" cy="6430163"/>
            <a:chOff x="6920707" y="396978"/>
            <a:chExt cx="2223288" cy="4822622"/>
          </a:xfrm>
        </p:grpSpPr>
        <p:sp>
          <p:nvSpPr>
            <p:cNvPr id="11" name="Google Shape;11;p2"/>
            <p:cNvSpPr/>
            <p:nvPr/>
          </p:nvSpPr>
          <p:spPr>
            <a:xfrm rot="-8073453">
              <a:off x="8503262" y="2712742"/>
              <a:ext cx="526747" cy="52674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-8072502">
              <a:off x="7803202" y="4239532"/>
              <a:ext cx="451499" cy="451499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>
              <a:off x="8761259" y="4840534"/>
              <a:ext cx="373269" cy="379066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8761259" y="4460109"/>
              <a:ext cx="373269" cy="379066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5400000" flipH="1">
              <a:off x="8758908" y="4843432"/>
              <a:ext cx="379066" cy="37326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rot="-5400000">
              <a:off x="8384508" y="4843432"/>
              <a:ext cx="379066" cy="373269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8570314" y="4273507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-5400000" flipH="1">
              <a:off x="8202518" y="4273507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-8073453">
              <a:off x="8129975" y="4572160"/>
              <a:ext cx="526747" cy="5267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-8072502">
              <a:off x="7433945" y="4609392"/>
              <a:ext cx="451499" cy="451499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5400000" flipH="1">
              <a:off x="7286742" y="4834698"/>
              <a:ext cx="379066" cy="37326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rot="-5400000">
              <a:off x="6917809" y="4834698"/>
              <a:ext cx="379066" cy="373269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 rot="5400000">
              <a:off x="8569219" y="3522751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 rot="-5400000" flipH="1">
              <a:off x="8195915" y="3522751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 rot="10800000">
              <a:off x="8760294" y="3339023"/>
              <a:ext cx="373269" cy="37906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8760294" y="2963949"/>
              <a:ext cx="373269" cy="37906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 rot="-5400000" flipH="1">
              <a:off x="8574048" y="2422824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rot="5400000">
              <a:off x="8578139" y="2042522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 rot="-5400000" flipH="1">
              <a:off x="8204834" y="2042522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029080" y="1476098"/>
              <a:ext cx="746537" cy="379066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 rot="10800000" flipH="1">
              <a:off x="8029080" y="1855409"/>
              <a:ext cx="746537" cy="379066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5400000">
              <a:off x="8763756" y="1473645"/>
              <a:ext cx="379066" cy="373269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5400000" flipH="1">
              <a:off x="8389355" y="1473645"/>
              <a:ext cx="379066" cy="373269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10800000">
              <a:off x="8416447" y="771022"/>
              <a:ext cx="374498" cy="377821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flipH="1">
              <a:off x="8416447" y="396978"/>
              <a:ext cx="374498" cy="377821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flipH="1">
              <a:off x="8756690" y="734883"/>
              <a:ext cx="373269" cy="379066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 rot="5400000" flipH="1">
              <a:off x="8763507" y="1118207"/>
              <a:ext cx="379066" cy="37326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rot="-5400000">
              <a:off x="8389108" y="1118207"/>
              <a:ext cx="379066" cy="373269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rot="-8073453">
              <a:off x="8134574" y="846934"/>
              <a:ext cx="526747" cy="5267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 rot="10800000">
              <a:off x="8756690" y="1105315"/>
              <a:ext cx="373269" cy="379066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oogle Shape;45;p2"/>
          <p:cNvGrpSpPr/>
          <p:nvPr/>
        </p:nvGrpSpPr>
        <p:grpSpPr>
          <a:xfrm>
            <a:off x="-18260" y="-744"/>
            <a:ext cx="5506591" cy="6858744"/>
            <a:chOff x="-13695" y="-558"/>
            <a:chExt cx="4129943" cy="5144058"/>
          </a:xfrm>
          <a:effectLst>
            <a:glow>
              <a:srgbClr val="00FFFF">
                <a:alpha val="69000"/>
              </a:srgbClr>
            </a:glow>
          </a:effectLst>
        </p:grpSpPr>
        <p:sp>
          <p:nvSpPr>
            <p:cNvPr id="46" name="Google Shape;46;p2"/>
            <p:cNvSpPr/>
            <p:nvPr/>
          </p:nvSpPr>
          <p:spPr>
            <a:xfrm rot="2700000">
              <a:off x="148062" y="2713732"/>
              <a:ext cx="728461" cy="728461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2700000">
              <a:off x="1228266" y="72226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499" y="-558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 rot="10800000" flipH="1">
              <a:off x="-499" y="521391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 rot="-5400000" flipH="1">
              <a:off x="-1262" y="-55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5400000">
              <a:off x="520686" y="-558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 rot="-5400000">
              <a:off x="-263038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 rot="5400000" flipH="1">
              <a:off x="257384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 rot="2700000">
              <a:off x="668374" y="162297"/>
              <a:ext cx="728461" cy="72846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rot="2700000">
              <a:off x="1742961" y="214760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 rot="-5400000" flipH="1">
              <a:off x="2050737" y="11427"/>
              <a:ext cx="520200" cy="520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 rot="5400000">
              <a:off x="2565066" y="11427"/>
              <a:ext cx="520200" cy="520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2700000">
              <a:off x="2773466" y="21475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 rot="-5400000" flipH="1">
              <a:off x="3074099" y="11427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 rot="5400000">
              <a:off x="3596048" y="11427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rot="-5400000">
              <a:off x="-261512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 rot="5400000" flipH="1">
              <a:off x="258910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46" y="205976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rot="10800000" flipH="1">
              <a:off x="846" y="2574374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5400000" flipH="1">
              <a:off x="-268157" y="3320901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 rot="-5400000">
              <a:off x="-273945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 rot="5400000" flipH="1">
              <a:off x="246478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 rot="10800000">
              <a:off x="499645" y="4615957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 flipH="1">
              <a:off x="499645" y="4095535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rot="-5400000">
              <a:off x="-8019" y="4623300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 rot="5400000" flipH="1">
              <a:off x="513930" y="4623300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 rot="-5400000">
              <a:off x="997423" y="4623300"/>
              <a:ext cx="520200" cy="520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 rot="5400000" flipH="1">
              <a:off x="1519372" y="4623300"/>
              <a:ext cx="520200" cy="5202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75" name="Google Shape;75;p2"/>
          <p:cNvSpPr txBox="1">
            <a:spLocks noGrp="1"/>
          </p:cNvSpPr>
          <p:nvPr>
            <p:ph type="ctrTitle"/>
          </p:nvPr>
        </p:nvSpPr>
        <p:spPr>
          <a:xfrm>
            <a:off x="2539635" y="1647067"/>
            <a:ext cx="7738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rgbClr val="1A3C8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6" name="Google Shape;76;p2"/>
          <p:cNvSpPr txBox="1">
            <a:spLocks noGrp="1"/>
          </p:cNvSpPr>
          <p:nvPr>
            <p:ph type="subTitle" idx="1"/>
          </p:nvPr>
        </p:nvSpPr>
        <p:spPr>
          <a:xfrm>
            <a:off x="2539633" y="4433133"/>
            <a:ext cx="7738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>
                <a:solidFill>
                  <a:srgbClr val="1A3C8B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" name="Google Shape;77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5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 userDrawn="1"/>
        </p:nvGrpSpPr>
        <p:grpSpPr>
          <a:xfrm>
            <a:off x="9227608" y="229820"/>
            <a:ext cx="2964383" cy="6729647"/>
            <a:chOff x="6920707" y="172365"/>
            <a:chExt cx="2223288" cy="5047235"/>
          </a:xfrm>
        </p:grpSpPr>
        <p:sp>
          <p:nvSpPr>
            <p:cNvPr id="11" name="Google Shape;11;p2"/>
            <p:cNvSpPr/>
            <p:nvPr/>
          </p:nvSpPr>
          <p:spPr>
            <a:xfrm rot="-8073453">
              <a:off x="8503262" y="2712742"/>
              <a:ext cx="526747" cy="52674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-8072502">
              <a:off x="7803202" y="4239532"/>
              <a:ext cx="451499" cy="451499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>
              <a:off x="8761259" y="4840534"/>
              <a:ext cx="373269" cy="379066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8761259" y="4460109"/>
              <a:ext cx="373269" cy="379066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5400000" flipH="1">
              <a:off x="8758908" y="4843432"/>
              <a:ext cx="379066" cy="37326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rot="-5400000">
              <a:off x="8384508" y="4843432"/>
              <a:ext cx="379066" cy="373269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8570314" y="4273507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-5400000" flipH="1">
              <a:off x="8202518" y="4273507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-8073453">
              <a:off x="8129975" y="4572160"/>
              <a:ext cx="526747" cy="5267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-8072502">
              <a:off x="7433945" y="4609392"/>
              <a:ext cx="451499" cy="451499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5400000" flipH="1">
              <a:off x="7286742" y="4834698"/>
              <a:ext cx="379066" cy="37326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rot="-5400000">
              <a:off x="6917809" y="4834698"/>
              <a:ext cx="379066" cy="373269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 rot="5400000">
              <a:off x="8569219" y="3522751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 rot="-5400000" flipH="1">
              <a:off x="8195915" y="3522751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 rot="10800000">
              <a:off x="8760294" y="3339023"/>
              <a:ext cx="373269" cy="37906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8760294" y="2963949"/>
              <a:ext cx="373269" cy="37906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 rot="-5400000" flipH="1">
              <a:off x="8574048" y="2422824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rot="5400000">
              <a:off x="8578139" y="2042522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 rot="-5400000" flipH="1">
              <a:off x="8204834" y="2042522"/>
              <a:ext cx="758443" cy="373269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029080" y="1476098"/>
              <a:ext cx="746537" cy="379066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 rot="10800000" flipH="1">
              <a:off x="8029080" y="1855409"/>
              <a:ext cx="746537" cy="379066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5400000">
              <a:off x="8763756" y="1473645"/>
              <a:ext cx="379066" cy="373269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5400000" flipH="1">
              <a:off x="8389355" y="1473645"/>
              <a:ext cx="379066" cy="373269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10800000">
              <a:off x="8416447" y="771022"/>
              <a:ext cx="374498" cy="377821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flipH="1">
              <a:off x="8416447" y="396978"/>
              <a:ext cx="374498" cy="377821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 rot="-8072502">
              <a:off x="8189034" y="172365"/>
              <a:ext cx="451499" cy="451499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flipH="1">
              <a:off x="8756690" y="734883"/>
              <a:ext cx="373269" cy="379066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 rot="5400000" flipH="1">
              <a:off x="8763507" y="1118207"/>
              <a:ext cx="379066" cy="37326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rot="-5400000">
              <a:off x="8389108" y="1118207"/>
              <a:ext cx="379066" cy="373269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rot="-8073453">
              <a:off x="8134574" y="846934"/>
              <a:ext cx="526747" cy="5267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 rot="10800000">
              <a:off x="8756690" y="1105315"/>
              <a:ext cx="373269" cy="379066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oogle Shape;45;p2"/>
          <p:cNvGrpSpPr/>
          <p:nvPr/>
        </p:nvGrpSpPr>
        <p:grpSpPr>
          <a:xfrm>
            <a:off x="-18260" y="-744"/>
            <a:ext cx="5506591" cy="6858744"/>
            <a:chOff x="-13695" y="-558"/>
            <a:chExt cx="4129943" cy="5144058"/>
          </a:xfrm>
          <a:effectLst>
            <a:glow>
              <a:srgbClr val="00FFFF">
                <a:alpha val="69000"/>
              </a:srgbClr>
            </a:glow>
          </a:effectLst>
        </p:grpSpPr>
        <p:sp>
          <p:nvSpPr>
            <p:cNvPr id="46" name="Google Shape;46;p2"/>
            <p:cNvSpPr/>
            <p:nvPr/>
          </p:nvSpPr>
          <p:spPr>
            <a:xfrm rot="2700000">
              <a:off x="148062" y="2713732"/>
              <a:ext cx="728461" cy="728461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2700000">
              <a:off x="1228266" y="72226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499" y="-558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 rot="10800000" flipH="1">
              <a:off x="-499" y="521391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 rot="-5400000" flipH="1">
              <a:off x="-1262" y="-55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5400000">
              <a:off x="520686" y="-558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 rot="-5400000">
              <a:off x="-263038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 rot="5400000" flipH="1">
              <a:off x="257384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 rot="2700000">
              <a:off x="668374" y="162297"/>
              <a:ext cx="728461" cy="72846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rot="2700000">
              <a:off x="1742961" y="214760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 rot="-5400000" flipH="1">
              <a:off x="2050737" y="11427"/>
              <a:ext cx="520200" cy="520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 rot="5400000">
              <a:off x="2565066" y="11427"/>
              <a:ext cx="520200" cy="520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2700000">
              <a:off x="2773466" y="21475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 rot="-5400000" flipH="1">
              <a:off x="3074099" y="11427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 rot="5400000">
              <a:off x="3596048" y="11427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rot="-5400000">
              <a:off x="-261512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 rot="5400000" flipH="1">
              <a:off x="258910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46" y="205976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rot="10800000" flipH="1">
              <a:off x="846" y="2574374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5400000" flipH="1">
              <a:off x="-268157" y="3320901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 rot="-5400000">
              <a:off x="-273945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 rot="5400000" flipH="1">
              <a:off x="246478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rot="-5400000">
              <a:off x="-8019" y="4623300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 rot="5400000" flipH="1">
              <a:off x="513930" y="4623300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75" name="Google Shape;75;p2"/>
          <p:cNvSpPr txBox="1">
            <a:spLocks noGrp="1"/>
          </p:cNvSpPr>
          <p:nvPr>
            <p:ph type="ctrTitle"/>
          </p:nvPr>
        </p:nvSpPr>
        <p:spPr>
          <a:xfrm>
            <a:off x="2539635" y="1647067"/>
            <a:ext cx="7738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rgbClr val="1A3C8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6" name="Google Shape;76;p2"/>
          <p:cNvSpPr txBox="1">
            <a:spLocks noGrp="1"/>
          </p:cNvSpPr>
          <p:nvPr>
            <p:ph type="subTitle" idx="1"/>
          </p:nvPr>
        </p:nvSpPr>
        <p:spPr>
          <a:xfrm>
            <a:off x="2539633" y="4433133"/>
            <a:ext cx="7738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>
                <a:solidFill>
                  <a:srgbClr val="1A3C8B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" name="Google Shape;77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9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1"/>
          <p:cNvSpPr txBox="1">
            <a:spLocks noGrp="1"/>
          </p:cNvSpPr>
          <p:nvPr>
            <p:ph type="title"/>
          </p:nvPr>
        </p:nvSpPr>
        <p:spPr>
          <a:xfrm>
            <a:off x="1657600" y="1222800"/>
            <a:ext cx="101188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75" name="Google Shape;475;p11"/>
          <p:cNvSpPr txBox="1">
            <a:spLocks noGrp="1"/>
          </p:cNvSpPr>
          <p:nvPr>
            <p:ph type="body" idx="1"/>
          </p:nvPr>
        </p:nvSpPr>
        <p:spPr>
          <a:xfrm>
            <a:off x="1657600" y="2081361"/>
            <a:ext cx="2973600" cy="40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6" name="Google Shape;476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sp>
        <p:nvSpPr>
          <p:cNvPr id="477" name="Google Shape;477;p11"/>
          <p:cNvSpPr txBox="1">
            <a:spLocks noGrp="1"/>
          </p:cNvSpPr>
          <p:nvPr>
            <p:ph type="body" idx="2"/>
          </p:nvPr>
        </p:nvSpPr>
        <p:spPr>
          <a:xfrm>
            <a:off x="5230104" y="2081361"/>
            <a:ext cx="2973600" cy="40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8" name="Google Shape;478;p11"/>
          <p:cNvSpPr txBox="1">
            <a:spLocks noGrp="1"/>
          </p:cNvSpPr>
          <p:nvPr>
            <p:ph type="body" idx="3"/>
          </p:nvPr>
        </p:nvSpPr>
        <p:spPr>
          <a:xfrm>
            <a:off x="8802608" y="2081361"/>
            <a:ext cx="2973600" cy="40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79" name="Google Shape;479;p11"/>
          <p:cNvGrpSpPr/>
          <p:nvPr/>
        </p:nvGrpSpPr>
        <p:grpSpPr>
          <a:xfrm rot="10800000">
            <a:off x="-81466" y="21"/>
            <a:ext cx="3950593" cy="6857979"/>
            <a:chOff x="6181050" y="76116"/>
            <a:chExt cx="2962945" cy="5143484"/>
          </a:xfrm>
        </p:grpSpPr>
        <p:sp>
          <p:nvSpPr>
            <p:cNvPr id="480" name="Google Shape;480;p11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1" name="Google Shape;481;p11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3" name="Google Shape;483;p11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4" name="Google Shape;484;p11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5" name="Google Shape;485;p11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6" name="Google Shape;486;p11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7" name="Google Shape;487;p11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8" name="Google Shape;488;p11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89" name="Google Shape;489;p11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1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1" name="Google Shape;491;p11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2" name="Google Shape;492;p11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1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4" name="Google Shape;494;p11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5" name="Google Shape;495;p11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6" name="Google Shape;496;p11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7" name="Google Shape;497;p11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8" name="Google Shape;498;p11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499" name="Google Shape;499;p11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0" name="Google Shape;500;p11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1" name="Google Shape;501;p11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2" name="Google Shape;502;p11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3" name="Google Shape;503;p11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4" name="Google Shape;504;p11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5" name="Google Shape;505;p11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6" name="Google Shape;506;p11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7" name="Google Shape;507;p11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08" name="Google Shape;508;p11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1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10" name="Google Shape;510;p11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11" name="Google Shape;511;p11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12" name="Google Shape;512;p11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13" name="Google Shape;513;p11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514" name="Google Shape;514;p11"/>
          <p:cNvSpPr txBox="1"/>
          <p:nvPr/>
        </p:nvSpPr>
        <p:spPr>
          <a:xfrm rot="5400000">
            <a:off x="-924067" y="6184800"/>
            <a:ext cx="21064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6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50633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7" name="Google Shape;517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grpSp>
        <p:nvGrpSpPr>
          <p:cNvPr id="518" name="Google Shape;518;p12"/>
          <p:cNvGrpSpPr/>
          <p:nvPr/>
        </p:nvGrpSpPr>
        <p:grpSpPr>
          <a:xfrm>
            <a:off x="8241401" y="4"/>
            <a:ext cx="3950593" cy="6857979"/>
            <a:chOff x="6181050" y="76116"/>
            <a:chExt cx="2962945" cy="5143484"/>
          </a:xfrm>
        </p:grpSpPr>
        <p:sp>
          <p:nvSpPr>
            <p:cNvPr id="519" name="Google Shape;519;p12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0" name="Google Shape;520;p12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2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2" name="Google Shape;522;p12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3" name="Google Shape;523;p12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4" name="Google Shape;524;p12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5" name="Google Shape;525;p12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6" name="Google Shape;526;p12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7" name="Google Shape;527;p12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28" name="Google Shape;528;p12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2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0" name="Google Shape;530;p12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1" name="Google Shape;531;p12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2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3" name="Google Shape;533;p12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4" name="Google Shape;534;p12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5" name="Google Shape;535;p12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6" name="Google Shape;536;p12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7" name="Google Shape;537;p12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8" name="Google Shape;538;p12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39" name="Google Shape;539;p12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0" name="Google Shape;540;p12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1" name="Google Shape;541;p12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2" name="Google Shape;542;p12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3" name="Google Shape;543;p12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4" name="Google Shape;544;p12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5" name="Google Shape;545;p12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6" name="Google Shape;546;p12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7" name="Google Shape;547;p12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2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49" name="Google Shape;549;p12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50" name="Google Shape;550;p12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51" name="Google Shape;551;p12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52" name="Google Shape;552;p12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553" name="Google Shape;553;p12"/>
          <p:cNvSpPr txBox="1"/>
          <p:nvPr/>
        </p:nvSpPr>
        <p:spPr>
          <a:xfrm rot="5400000">
            <a:off x="-924067" y="6184800"/>
            <a:ext cx="21064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6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874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56" name="Google Shape;556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grpSp>
        <p:nvGrpSpPr>
          <p:cNvPr id="557" name="Google Shape;557;p13"/>
          <p:cNvGrpSpPr/>
          <p:nvPr/>
        </p:nvGrpSpPr>
        <p:grpSpPr>
          <a:xfrm>
            <a:off x="10265929" y="3573452"/>
            <a:ext cx="1925915" cy="3343264"/>
            <a:chOff x="6181050" y="76116"/>
            <a:chExt cx="2962945" cy="5143484"/>
          </a:xfrm>
        </p:grpSpPr>
        <p:sp>
          <p:nvSpPr>
            <p:cNvPr id="558" name="Google Shape;558;p13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59" name="Google Shape;559;p13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3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1" name="Google Shape;561;p13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2" name="Google Shape;562;p13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3" name="Google Shape;563;p13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4" name="Google Shape;564;p13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5" name="Google Shape;565;p13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6" name="Google Shape;566;p13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7" name="Google Shape;567;p13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3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69" name="Google Shape;569;p13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0" name="Google Shape;570;p13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3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2" name="Google Shape;572;p13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3" name="Google Shape;573;p13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4" name="Google Shape;574;p13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5" name="Google Shape;575;p13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6" name="Google Shape;576;p13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7" name="Google Shape;577;p13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8" name="Google Shape;578;p13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79" name="Google Shape;579;p13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0" name="Google Shape;580;p13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1" name="Google Shape;581;p13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2" name="Google Shape;582;p13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3" name="Google Shape;583;p13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4" name="Google Shape;584;p13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5" name="Google Shape;585;p13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6" name="Google Shape;586;p13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3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8" name="Google Shape;588;p13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89" name="Google Shape;589;p13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90" name="Google Shape;590;p13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91" name="Google Shape;591;p13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692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4"/>
          <p:cNvSpPr txBox="1">
            <a:spLocks noGrp="1"/>
          </p:cNvSpPr>
          <p:nvPr>
            <p:ph type="title"/>
          </p:nvPr>
        </p:nvSpPr>
        <p:spPr>
          <a:xfrm>
            <a:off x="1151867" y="561400"/>
            <a:ext cx="4554000" cy="86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5" name="Google Shape;595;p14"/>
          <p:cNvSpPr txBox="1">
            <a:spLocks noGrp="1"/>
          </p:cNvSpPr>
          <p:nvPr>
            <p:ph type="body" idx="1"/>
          </p:nvPr>
        </p:nvSpPr>
        <p:spPr>
          <a:xfrm>
            <a:off x="1151867" y="1520083"/>
            <a:ext cx="4554000" cy="36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6" name="Google Shape;596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grpSp>
        <p:nvGrpSpPr>
          <p:cNvPr id="597" name="Google Shape;597;p14"/>
          <p:cNvGrpSpPr/>
          <p:nvPr/>
        </p:nvGrpSpPr>
        <p:grpSpPr>
          <a:xfrm rot="5400000">
            <a:off x="1239659" y="1667630"/>
            <a:ext cx="3950593" cy="6430162"/>
            <a:chOff x="6181050" y="396978"/>
            <a:chExt cx="2962945" cy="4822621"/>
          </a:xfrm>
        </p:grpSpPr>
        <p:sp>
          <p:nvSpPr>
            <p:cNvPr id="598" name="Google Shape;598;p14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599" name="Google Shape;599;p14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4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1" name="Google Shape;601;p14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2" name="Google Shape;602;p14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3" name="Google Shape;603;p14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4" name="Google Shape;604;p14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5" name="Google Shape;605;p14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6" name="Google Shape;606;p14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7" name="Google Shape;607;p14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4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09" name="Google Shape;609;p14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0" name="Google Shape;610;p14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4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2" name="Google Shape;612;p14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3" name="Google Shape;613;p14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4" name="Google Shape;614;p14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5" name="Google Shape;615;p14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6" name="Google Shape;616;p14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7" name="Google Shape;617;p14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8" name="Google Shape;618;p14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19" name="Google Shape;619;p14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0" name="Google Shape;620;p14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1" name="Google Shape;621;p14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2" name="Google Shape;622;p14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3" name="Google Shape;623;p14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4" name="Google Shape;624;p14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5" name="Google Shape;625;p14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7" name="Google Shape;627;p14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8" name="Google Shape;628;p14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29" name="Google Shape;629;p14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30" name="Google Shape;630;p14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31" name="Google Shape;631;p14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90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5"/>
          <p:cNvSpPr txBox="1">
            <a:spLocks noGrp="1"/>
          </p:cNvSpPr>
          <p:nvPr>
            <p:ph type="title"/>
          </p:nvPr>
        </p:nvSpPr>
        <p:spPr>
          <a:xfrm>
            <a:off x="1513600" y="1526800"/>
            <a:ext cx="9152000" cy="37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5" name="Google Shape;635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grpSp>
        <p:nvGrpSpPr>
          <p:cNvPr id="636" name="Google Shape;636;p15"/>
          <p:cNvGrpSpPr/>
          <p:nvPr/>
        </p:nvGrpSpPr>
        <p:grpSpPr>
          <a:xfrm rot="5400000">
            <a:off x="1453567" y="1453721"/>
            <a:ext cx="3950593" cy="6857979"/>
            <a:chOff x="6181050" y="76116"/>
            <a:chExt cx="2962945" cy="5143484"/>
          </a:xfrm>
        </p:grpSpPr>
        <p:sp>
          <p:nvSpPr>
            <p:cNvPr id="637" name="Google Shape;637;p15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38" name="Google Shape;638;p15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5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0" name="Google Shape;640;p15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1" name="Google Shape;641;p15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2" name="Google Shape;642;p15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3" name="Google Shape;643;p15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4" name="Google Shape;644;p15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5" name="Google Shape;645;p15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6" name="Google Shape;646;p15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5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8" name="Google Shape;648;p15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49" name="Google Shape;649;p15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5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1" name="Google Shape;651;p15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2" name="Google Shape;652;p15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3" name="Google Shape;653;p15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4" name="Google Shape;654;p15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5" name="Google Shape;655;p15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6" name="Google Shape;656;p15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7" name="Google Shape;657;p15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8" name="Google Shape;658;p15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9" name="Google Shape;659;p15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0" name="Google Shape;660;p15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1" name="Google Shape;661;p15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2" name="Google Shape;662;p15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3" name="Google Shape;663;p15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4" name="Google Shape;664;p15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5" name="Google Shape;665;p15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5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7" name="Google Shape;667;p15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8" name="Google Shape;668;p15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69" name="Google Shape;669;p15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0" name="Google Shape;670;p15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671" name="Google Shape;671;p15"/>
          <p:cNvGrpSpPr/>
          <p:nvPr/>
        </p:nvGrpSpPr>
        <p:grpSpPr>
          <a:xfrm rot="-5400000">
            <a:off x="6787701" y="-1528379"/>
            <a:ext cx="3950593" cy="6857979"/>
            <a:chOff x="6181050" y="76116"/>
            <a:chExt cx="2962945" cy="5143484"/>
          </a:xfrm>
        </p:grpSpPr>
        <p:sp>
          <p:nvSpPr>
            <p:cNvPr id="672" name="Google Shape;672;p15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3" name="Google Shape;673;p15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5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5" name="Google Shape;675;p15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6" name="Google Shape;676;p15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7" name="Google Shape;677;p15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8" name="Google Shape;678;p15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9" name="Google Shape;679;p15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0" name="Google Shape;680;p15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1" name="Google Shape;681;p15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5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3" name="Google Shape;683;p15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4" name="Google Shape;684;p15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5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6" name="Google Shape;686;p15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7" name="Google Shape;687;p15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8" name="Google Shape;688;p15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89" name="Google Shape;689;p15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0" name="Google Shape;690;p15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1" name="Google Shape;691;p15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2" name="Google Shape;692;p15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3" name="Google Shape;693;p15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4" name="Google Shape;694;p15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5" name="Google Shape;695;p15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6" name="Google Shape;696;p15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7" name="Google Shape;697;p15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8" name="Google Shape;698;p15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99" name="Google Shape;699;p15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0" name="Google Shape;700;p15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5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2" name="Google Shape;702;p15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3" name="Google Shape;703;p15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4" name="Google Shape;704;p15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05" name="Google Shape;705;p15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95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8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88" name="Google Shape;788;p18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9" name="Google Shape;789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grpSp>
        <p:nvGrpSpPr>
          <p:cNvPr id="790" name="Google Shape;790;p18"/>
          <p:cNvGrpSpPr/>
          <p:nvPr/>
        </p:nvGrpSpPr>
        <p:grpSpPr>
          <a:xfrm rot="-5400000">
            <a:off x="6787701" y="-1528379"/>
            <a:ext cx="3950593" cy="6857979"/>
            <a:chOff x="6181050" y="76116"/>
            <a:chExt cx="2962945" cy="5143484"/>
          </a:xfrm>
        </p:grpSpPr>
        <p:sp>
          <p:nvSpPr>
            <p:cNvPr id="791" name="Google Shape;791;p18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2" name="Google Shape;792;p18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8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4" name="Google Shape;794;p18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5" name="Google Shape;795;p18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6" name="Google Shape;796;p18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7" name="Google Shape;797;p18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8" name="Google Shape;798;p18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99" name="Google Shape;799;p18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0" name="Google Shape;800;p18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8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2" name="Google Shape;802;p18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3" name="Google Shape;803;p18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8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5" name="Google Shape;805;p18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6" name="Google Shape;806;p18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7" name="Google Shape;807;p18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8" name="Google Shape;808;p18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09" name="Google Shape;809;p18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0" name="Google Shape;810;p18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1" name="Google Shape;811;p18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2" name="Google Shape;812;p18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4" name="Google Shape;814;p18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5" name="Google Shape;815;p18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6" name="Google Shape;816;p18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7" name="Google Shape;817;p18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8" name="Google Shape;818;p18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19" name="Google Shape;819;p18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8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21" name="Google Shape;821;p18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22" name="Google Shape;822;p18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23" name="Google Shape;823;p18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824" name="Google Shape;824;p18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407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7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uter">
  <p:cSld name="Computer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5" name="Google Shape;905;p21"/>
          <p:cNvGrpSpPr/>
          <p:nvPr/>
        </p:nvGrpSpPr>
        <p:grpSpPr>
          <a:xfrm rot="10800000">
            <a:off x="6773374" y="-377"/>
            <a:ext cx="5506591" cy="6858744"/>
            <a:chOff x="-13695" y="-558"/>
            <a:chExt cx="4129943" cy="5144058"/>
          </a:xfrm>
        </p:grpSpPr>
        <p:sp>
          <p:nvSpPr>
            <p:cNvPr id="906" name="Google Shape;906;p21"/>
            <p:cNvSpPr/>
            <p:nvPr/>
          </p:nvSpPr>
          <p:spPr>
            <a:xfrm rot="2700000">
              <a:off x="148062" y="2713732"/>
              <a:ext cx="728461" cy="728461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07" name="Google Shape;907;p21"/>
            <p:cNvSpPr/>
            <p:nvPr/>
          </p:nvSpPr>
          <p:spPr>
            <a:xfrm rot="2700000">
              <a:off x="1228266" y="72226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21"/>
            <p:cNvSpPr/>
            <p:nvPr/>
          </p:nvSpPr>
          <p:spPr>
            <a:xfrm>
              <a:off x="-499" y="-558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21"/>
            <p:cNvSpPr/>
            <p:nvPr/>
          </p:nvSpPr>
          <p:spPr>
            <a:xfrm rot="10800000" flipH="1">
              <a:off x="-499" y="521391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21"/>
            <p:cNvSpPr/>
            <p:nvPr/>
          </p:nvSpPr>
          <p:spPr>
            <a:xfrm rot="-5400000" flipH="1">
              <a:off x="-1262" y="-55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21"/>
            <p:cNvSpPr/>
            <p:nvPr/>
          </p:nvSpPr>
          <p:spPr>
            <a:xfrm rot="5400000">
              <a:off x="520686" y="-558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12" name="Google Shape;912;p21"/>
            <p:cNvSpPr/>
            <p:nvPr/>
          </p:nvSpPr>
          <p:spPr>
            <a:xfrm rot="-5400000">
              <a:off x="-263038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21"/>
            <p:cNvSpPr/>
            <p:nvPr/>
          </p:nvSpPr>
          <p:spPr>
            <a:xfrm rot="5400000" flipH="1">
              <a:off x="257384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21"/>
            <p:cNvSpPr/>
            <p:nvPr/>
          </p:nvSpPr>
          <p:spPr>
            <a:xfrm rot="2700000">
              <a:off x="668374" y="162297"/>
              <a:ext cx="728461" cy="72846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21"/>
            <p:cNvSpPr/>
            <p:nvPr/>
          </p:nvSpPr>
          <p:spPr>
            <a:xfrm rot="2700000">
              <a:off x="1742961" y="214760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21"/>
            <p:cNvSpPr/>
            <p:nvPr/>
          </p:nvSpPr>
          <p:spPr>
            <a:xfrm rot="-5400000" flipH="1">
              <a:off x="2050737" y="11427"/>
              <a:ext cx="520200" cy="520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21"/>
            <p:cNvSpPr/>
            <p:nvPr/>
          </p:nvSpPr>
          <p:spPr>
            <a:xfrm rot="5400000">
              <a:off x="2565066" y="11427"/>
              <a:ext cx="520200" cy="520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18" name="Google Shape;918;p21"/>
            <p:cNvSpPr/>
            <p:nvPr/>
          </p:nvSpPr>
          <p:spPr>
            <a:xfrm rot="2700000">
              <a:off x="2773466" y="21475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21"/>
            <p:cNvSpPr/>
            <p:nvPr/>
          </p:nvSpPr>
          <p:spPr>
            <a:xfrm rot="-5400000" flipH="1">
              <a:off x="3074099" y="11427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21"/>
            <p:cNvSpPr/>
            <p:nvPr/>
          </p:nvSpPr>
          <p:spPr>
            <a:xfrm rot="5400000">
              <a:off x="3596048" y="11427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1" name="Google Shape;921;p21"/>
            <p:cNvSpPr/>
            <p:nvPr/>
          </p:nvSpPr>
          <p:spPr>
            <a:xfrm rot="-5400000">
              <a:off x="-261512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2" name="Google Shape;922;p21"/>
            <p:cNvSpPr/>
            <p:nvPr/>
          </p:nvSpPr>
          <p:spPr>
            <a:xfrm rot="5400000" flipH="1">
              <a:off x="258910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3" name="Google Shape;923;p21"/>
            <p:cNvSpPr/>
            <p:nvPr/>
          </p:nvSpPr>
          <p:spPr>
            <a:xfrm>
              <a:off x="846" y="205976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4" name="Google Shape;924;p21"/>
            <p:cNvSpPr/>
            <p:nvPr/>
          </p:nvSpPr>
          <p:spPr>
            <a:xfrm rot="10800000" flipH="1">
              <a:off x="846" y="2574374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5" name="Google Shape;925;p21"/>
            <p:cNvSpPr/>
            <p:nvPr/>
          </p:nvSpPr>
          <p:spPr>
            <a:xfrm rot="5400000" flipH="1">
              <a:off x="-268157" y="3320901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6" name="Google Shape;926;p21"/>
            <p:cNvSpPr/>
            <p:nvPr/>
          </p:nvSpPr>
          <p:spPr>
            <a:xfrm rot="-5400000">
              <a:off x="-273945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7" name="Google Shape;927;p21"/>
            <p:cNvSpPr/>
            <p:nvPr/>
          </p:nvSpPr>
          <p:spPr>
            <a:xfrm rot="5400000" flipH="1">
              <a:off x="246478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8" name="Google Shape;928;p21"/>
            <p:cNvSpPr/>
            <p:nvPr/>
          </p:nvSpPr>
          <p:spPr>
            <a:xfrm rot="10800000">
              <a:off x="499645" y="4615957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29" name="Google Shape;929;p21"/>
            <p:cNvSpPr/>
            <p:nvPr/>
          </p:nvSpPr>
          <p:spPr>
            <a:xfrm flipH="1">
              <a:off x="499645" y="4095535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30" name="Google Shape;930;p21"/>
            <p:cNvSpPr/>
            <p:nvPr/>
          </p:nvSpPr>
          <p:spPr>
            <a:xfrm rot="-5400000">
              <a:off x="-8019" y="4623300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31" name="Google Shape;931;p21"/>
            <p:cNvSpPr/>
            <p:nvPr/>
          </p:nvSpPr>
          <p:spPr>
            <a:xfrm rot="5400000" flipH="1">
              <a:off x="513930" y="4623300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32" name="Google Shape;932;p21"/>
            <p:cNvSpPr/>
            <p:nvPr/>
          </p:nvSpPr>
          <p:spPr>
            <a:xfrm rot="-5400000">
              <a:off x="997423" y="4623300"/>
              <a:ext cx="520200" cy="520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33" name="Google Shape;933;p21"/>
            <p:cNvSpPr/>
            <p:nvPr/>
          </p:nvSpPr>
          <p:spPr>
            <a:xfrm rot="5400000" flipH="1">
              <a:off x="1519372" y="4623300"/>
              <a:ext cx="520200" cy="5202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34" name="Google Shape;934;p21"/>
            <p:cNvSpPr/>
            <p:nvPr/>
          </p:nvSpPr>
          <p:spPr>
            <a:xfrm rot="2700000">
              <a:off x="1725423" y="4320688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5" name="Google Shape;935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sp>
        <p:nvSpPr>
          <p:cNvPr id="936" name="Google Shape;936;p21"/>
          <p:cNvSpPr txBox="1">
            <a:spLocks noGrp="1"/>
          </p:cNvSpPr>
          <p:nvPr>
            <p:ph type="title"/>
          </p:nvPr>
        </p:nvSpPr>
        <p:spPr>
          <a:xfrm>
            <a:off x="760400" y="13394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37" name="Google Shape;937;p21"/>
          <p:cNvSpPr txBox="1">
            <a:spLocks noGrp="1"/>
          </p:cNvSpPr>
          <p:nvPr>
            <p:ph type="subTitle" idx="1"/>
          </p:nvPr>
        </p:nvSpPr>
        <p:spPr>
          <a:xfrm>
            <a:off x="760400" y="34326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938" name="Google Shape;938;p21"/>
          <p:cNvGrpSpPr/>
          <p:nvPr/>
        </p:nvGrpSpPr>
        <p:grpSpPr>
          <a:xfrm>
            <a:off x="6879183" y="1476359"/>
            <a:ext cx="4670507" cy="3905289"/>
            <a:chOff x="1295330" y="1868507"/>
            <a:chExt cx="4365503" cy="3647530"/>
          </a:xfrm>
        </p:grpSpPr>
        <p:grpSp>
          <p:nvGrpSpPr>
            <p:cNvPr id="939" name="Google Shape;939;p21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940" name="Google Shape;940;p21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941" name="Google Shape;941;p21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2" name="Google Shape;942;p21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3" name="Google Shape;943;p21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44" name="Google Shape;944;p21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945" name="Google Shape;945;p21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solidFill>
                  <a:srgbClr val="262626"/>
                </a:solidFill>
                <a:ln w="12700" cap="flat" cmpd="sng">
                  <a:solidFill>
                    <a:srgbClr val="393536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6" name="Google Shape;946;p21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solidFill>
                  <a:srgbClr val="FFFFFF"/>
                </a:solidFill>
                <a:ln w="12700" cap="flat" cmpd="sng">
                  <a:solidFill>
                    <a:srgbClr val="C6CFD6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947" name="Google Shape;947;p21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8" name="Google Shape;948;p21"/>
          <p:cNvGrpSpPr/>
          <p:nvPr/>
        </p:nvGrpSpPr>
        <p:grpSpPr>
          <a:xfrm rot="10800000">
            <a:off x="11" y="-361"/>
            <a:ext cx="1915248" cy="3324748"/>
            <a:chOff x="6181050" y="76116"/>
            <a:chExt cx="2962945" cy="5143484"/>
          </a:xfrm>
        </p:grpSpPr>
        <p:sp>
          <p:nvSpPr>
            <p:cNvPr id="949" name="Google Shape;949;p21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0" name="Google Shape;950;p21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21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2" name="Google Shape;952;p21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3" name="Google Shape;953;p21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4" name="Google Shape;954;p21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5" name="Google Shape;955;p21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6" name="Google Shape;956;p21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7" name="Google Shape;957;p21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58" name="Google Shape;958;p21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21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0" name="Google Shape;960;p21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1" name="Google Shape;961;p21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21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3" name="Google Shape;963;p21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4" name="Google Shape;964;p21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5" name="Google Shape;965;p21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6" name="Google Shape;966;p21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7" name="Google Shape;967;p21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8" name="Google Shape;968;p21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69" name="Google Shape;969;p21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0" name="Google Shape;970;p21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1" name="Google Shape;971;p21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2" name="Google Shape;972;p21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3" name="Google Shape;973;p21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4" name="Google Shape;974;p21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5" name="Google Shape;975;p21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6" name="Google Shape;976;p21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7" name="Google Shape;977;p21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21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79" name="Google Shape;979;p21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80" name="Google Shape;980;p21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81" name="Google Shape;981;p21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82" name="Google Shape;982;p21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00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">
  <p:cSld name="Laptop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5" name="Google Shape;985;p22"/>
          <p:cNvGrpSpPr/>
          <p:nvPr/>
        </p:nvGrpSpPr>
        <p:grpSpPr>
          <a:xfrm rot="10800000">
            <a:off x="6773374" y="-377"/>
            <a:ext cx="5506591" cy="6858744"/>
            <a:chOff x="-13695" y="-558"/>
            <a:chExt cx="4129943" cy="5144058"/>
          </a:xfrm>
        </p:grpSpPr>
        <p:sp>
          <p:nvSpPr>
            <p:cNvPr id="986" name="Google Shape;986;p22"/>
            <p:cNvSpPr/>
            <p:nvPr/>
          </p:nvSpPr>
          <p:spPr>
            <a:xfrm rot="2700000">
              <a:off x="148062" y="2713732"/>
              <a:ext cx="728461" cy="728461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87" name="Google Shape;987;p22"/>
            <p:cNvSpPr/>
            <p:nvPr/>
          </p:nvSpPr>
          <p:spPr>
            <a:xfrm rot="2700000">
              <a:off x="1228266" y="72226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22"/>
            <p:cNvSpPr/>
            <p:nvPr/>
          </p:nvSpPr>
          <p:spPr>
            <a:xfrm>
              <a:off x="-499" y="-558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22"/>
            <p:cNvSpPr/>
            <p:nvPr/>
          </p:nvSpPr>
          <p:spPr>
            <a:xfrm rot="10800000" flipH="1">
              <a:off x="-499" y="521391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22"/>
            <p:cNvSpPr/>
            <p:nvPr/>
          </p:nvSpPr>
          <p:spPr>
            <a:xfrm rot="-5400000" flipH="1">
              <a:off x="-1262" y="-55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22"/>
            <p:cNvSpPr/>
            <p:nvPr/>
          </p:nvSpPr>
          <p:spPr>
            <a:xfrm rot="5400000">
              <a:off x="520686" y="-558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92" name="Google Shape;992;p22"/>
            <p:cNvSpPr/>
            <p:nvPr/>
          </p:nvSpPr>
          <p:spPr>
            <a:xfrm rot="-5400000">
              <a:off x="-263038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22"/>
            <p:cNvSpPr/>
            <p:nvPr/>
          </p:nvSpPr>
          <p:spPr>
            <a:xfrm rot="5400000" flipH="1">
              <a:off x="257384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22"/>
            <p:cNvSpPr/>
            <p:nvPr/>
          </p:nvSpPr>
          <p:spPr>
            <a:xfrm rot="2700000">
              <a:off x="668374" y="162297"/>
              <a:ext cx="728461" cy="72846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22"/>
            <p:cNvSpPr/>
            <p:nvPr/>
          </p:nvSpPr>
          <p:spPr>
            <a:xfrm rot="2700000">
              <a:off x="1742961" y="214760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22"/>
            <p:cNvSpPr/>
            <p:nvPr/>
          </p:nvSpPr>
          <p:spPr>
            <a:xfrm rot="-5400000" flipH="1">
              <a:off x="2050737" y="11427"/>
              <a:ext cx="520200" cy="520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22"/>
            <p:cNvSpPr/>
            <p:nvPr/>
          </p:nvSpPr>
          <p:spPr>
            <a:xfrm rot="5400000">
              <a:off x="2565066" y="11427"/>
              <a:ext cx="520200" cy="520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998" name="Google Shape;998;p22"/>
            <p:cNvSpPr/>
            <p:nvPr/>
          </p:nvSpPr>
          <p:spPr>
            <a:xfrm rot="2700000">
              <a:off x="2773466" y="21475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22"/>
            <p:cNvSpPr/>
            <p:nvPr/>
          </p:nvSpPr>
          <p:spPr>
            <a:xfrm rot="-5400000" flipH="1">
              <a:off x="3074099" y="11427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22"/>
            <p:cNvSpPr/>
            <p:nvPr/>
          </p:nvSpPr>
          <p:spPr>
            <a:xfrm rot="5400000">
              <a:off x="3596048" y="11427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1" name="Google Shape;1001;p22"/>
            <p:cNvSpPr/>
            <p:nvPr/>
          </p:nvSpPr>
          <p:spPr>
            <a:xfrm rot="-5400000">
              <a:off x="-261512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2" name="Google Shape;1002;p22"/>
            <p:cNvSpPr/>
            <p:nvPr/>
          </p:nvSpPr>
          <p:spPr>
            <a:xfrm rot="5400000" flipH="1">
              <a:off x="258910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3" name="Google Shape;1003;p22"/>
            <p:cNvSpPr/>
            <p:nvPr/>
          </p:nvSpPr>
          <p:spPr>
            <a:xfrm>
              <a:off x="846" y="205976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4" name="Google Shape;1004;p22"/>
            <p:cNvSpPr/>
            <p:nvPr/>
          </p:nvSpPr>
          <p:spPr>
            <a:xfrm rot="10800000" flipH="1">
              <a:off x="846" y="2574374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5" name="Google Shape;1005;p22"/>
            <p:cNvSpPr/>
            <p:nvPr/>
          </p:nvSpPr>
          <p:spPr>
            <a:xfrm rot="5400000" flipH="1">
              <a:off x="-268157" y="3320901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6" name="Google Shape;1006;p22"/>
            <p:cNvSpPr/>
            <p:nvPr/>
          </p:nvSpPr>
          <p:spPr>
            <a:xfrm rot="-5400000">
              <a:off x="-273945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7" name="Google Shape;1007;p22"/>
            <p:cNvSpPr/>
            <p:nvPr/>
          </p:nvSpPr>
          <p:spPr>
            <a:xfrm rot="5400000" flipH="1">
              <a:off x="246478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8" name="Google Shape;1008;p22"/>
            <p:cNvSpPr/>
            <p:nvPr/>
          </p:nvSpPr>
          <p:spPr>
            <a:xfrm rot="10800000">
              <a:off x="499645" y="4615957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09" name="Google Shape;1009;p22"/>
            <p:cNvSpPr/>
            <p:nvPr/>
          </p:nvSpPr>
          <p:spPr>
            <a:xfrm flipH="1">
              <a:off x="499645" y="4095535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0" name="Google Shape;1010;p22"/>
            <p:cNvSpPr/>
            <p:nvPr/>
          </p:nvSpPr>
          <p:spPr>
            <a:xfrm rot="-5400000">
              <a:off x="-8019" y="4623300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1" name="Google Shape;1011;p22"/>
            <p:cNvSpPr/>
            <p:nvPr/>
          </p:nvSpPr>
          <p:spPr>
            <a:xfrm rot="5400000" flipH="1">
              <a:off x="513930" y="4623300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2" name="Google Shape;1012;p22"/>
            <p:cNvSpPr/>
            <p:nvPr/>
          </p:nvSpPr>
          <p:spPr>
            <a:xfrm rot="-5400000">
              <a:off x="997423" y="4623300"/>
              <a:ext cx="520200" cy="520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3" name="Google Shape;1013;p22"/>
            <p:cNvSpPr/>
            <p:nvPr/>
          </p:nvSpPr>
          <p:spPr>
            <a:xfrm rot="5400000" flipH="1">
              <a:off x="1519372" y="4623300"/>
              <a:ext cx="520200" cy="5202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4" name="Google Shape;1014;p22"/>
            <p:cNvSpPr/>
            <p:nvPr/>
          </p:nvSpPr>
          <p:spPr>
            <a:xfrm rot="2700000">
              <a:off x="1725423" y="4320688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5" name="Google Shape;1015;p22"/>
          <p:cNvGrpSpPr/>
          <p:nvPr/>
        </p:nvGrpSpPr>
        <p:grpSpPr>
          <a:xfrm rot="10800000">
            <a:off x="11" y="-361"/>
            <a:ext cx="1915248" cy="3324748"/>
            <a:chOff x="6181050" y="76116"/>
            <a:chExt cx="2962945" cy="5143484"/>
          </a:xfrm>
        </p:grpSpPr>
        <p:sp>
          <p:nvSpPr>
            <p:cNvPr id="1016" name="Google Shape;1016;p22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7" name="Google Shape;1017;p22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22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19" name="Google Shape;1019;p22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0" name="Google Shape;1020;p22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1" name="Google Shape;1021;p22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2" name="Google Shape;1022;p22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3" name="Google Shape;1023;p22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4" name="Google Shape;1024;p22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5" name="Google Shape;1025;p22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2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7" name="Google Shape;1027;p22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28" name="Google Shape;1028;p22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22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0" name="Google Shape;1030;p22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1" name="Google Shape;1031;p22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2" name="Google Shape;1032;p22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3" name="Google Shape;1033;p22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4" name="Google Shape;1034;p22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5" name="Google Shape;1035;p22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6" name="Google Shape;1036;p22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7" name="Google Shape;1037;p22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8" name="Google Shape;1038;p22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39" name="Google Shape;1039;p22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0" name="Google Shape;1040;p22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1" name="Google Shape;1041;p22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2" name="Google Shape;1042;p22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3" name="Google Shape;1043;p22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4" name="Google Shape;1044;p22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22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6" name="Google Shape;1046;p22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7" name="Google Shape;1047;p22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8" name="Google Shape;1048;p22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49" name="Google Shape;1049;p22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1050" name="Google Shape;1050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sp>
        <p:nvSpPr>
          <p:cNvPr id="1051" name="Google Shape;1051;p22"/>
          <p:cNvSpPr txBox="1">
            <a:spLocks noGrp="1"/>
          </p:cNvSpPr>
          <p:nvPr>
            <p:ph type="title"/>
          </p:nvPr>
        </p:nvSpPr>
        <p:spPr>
          <a:xfrm>
            <a:off x="760400" y="13394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52" name="Google Shape;1052;p22"/>
          <p:cNvSpPr txBox="1">
            <a:spLocks noGrp="1"/>
          </p:cNvSpPr>
          <p:nvPr>
            <p:ph type="subTitle" idx="1"/>
          </p:nvPr>
        </p:nvSpPr>
        <p:spPr>
          <a:xfrm>
            <a:off x="760400" y="34326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053" name="Google Shape;1053;p22"/>
          <p:cNvGrpSpPr/>
          <p:nvPr/>
        </p:nvGrpSpPr>
        <p:grpSpPr>
          <a:xfrm>
            <a:off x="6097850" y="1817394"/>
            <a:ext cx="5721557" cy="2903727"/>
            <a:chOff x="3289100" y="2648488"/>
            <a:chExt cx="5622600" cy="2846047"/>
          </a:xfrm>
        </p:grpSpPr>
        <p:grpSp>
          <p:nvGrpSpPr>
            <p:cNvPr id="1054" name="Google Shape;1054;p22"/>
            <p:cNvGrpSpPr/>
            <p:nvPr/>
          </p:nvGrpSpPr>
          <p:grpSpPr>
            <a:xfrm>
              <a:off x="3289100" y="2648488"/>
              <a:ext cx="5622600" cy="2846047"/>
              <a:chOff x="1059475" y="2296088"/>
              <a:chExt cx="5622600" cy="2846047"/>
            </a:xfrm>
          </p:grpSpPr>
          <p:sp>
            <p:nvSpPr>
              <p:cNvPr id="1055" name="Google Shape;1055;p22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name="adj" fmla="val 4487"/>
                </a:avLst>
              </a:prstGeom>
              <a:solidFill>
                <a:srgbClr val="262626"/>
              </a:solidFill>
              <a:ln w="3810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56" name="Google Shape;1056;p22"/>
              <p:cNvGrpSpPr/>
              <p:nvPr/>
            </p:nvGrpSpPr>
            <p:grpSpPr>
              <a:xfrm>
                <a:off x="1059475" y="5047935"/>
                <a:ext cx="5622600" cy="94200"/>
                <a:chOff x="1059475" y="5015277"/>
                <a:chExt cx="5622600" cy="188400"/>
              </a:xfrm>
            </p:grpSpPr>
            <p:sp>
              <p:nvSpPr>
                <p:cNvPr id="1057" name="Google Shape;1057;p22"/>
                <p:cNvSpPr/>
                <p:nvPr/>
              </p:nvSpPr>
              <p:spPr>
                <a:xfrm>
                  <a:off x="1059475" y="5015277"/>
                  <a:ext cx="5622600" cy="188400"/>
                </a:xfrm>
                <a:prstGeom prst="roundRect">
                  <a:avLst>
                    <a:gd name="adj" fmla="val 35520"/>
                  </a:avLst>
                </a:prstGeom>
                <a:solidFill>
                  <a:srgbClr val="FF1D1D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8" name="Google Shape;1058;p22"/>
                <p:cNvSpPr/>
                <p:nvPr/>
              </p:nvSpPr>
              <p:spPr>
                <a:xfrm>
                  <a:off x="3354359" y="5020473"/>
                  <a:ext cx="1030351" cy="131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351" h="131148" extrusionOk="0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059" name="Google Shape;1059;p22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375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rtphone">
  <p:cSld name="Smartphone"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2" name="Google Shape;1062;p23"/>
          <p:cNvGrpSpPr/>
          <p:nvPr/>
        </p:nvGrpSpPr>
        <p:grpSpPr>
          <a:xfrm rot="10800000">
            <a:off x="6773374" y="-377"/>
            <a:ext cx="5506591" cy="6858744"/>
            <a:chOff x="-13695" y="-558"/>
            <a:chExt cx="4129943" cy="5144058"/>
          </a:xfrm>
        </p:grpSpPr>
        <p:sp>
          <p:nvSpPr>
            <p:cNvPr id="1063" name="Google Shape;1063;p23"/>
            <p:cNvSpPr/>
            <p:nvPr/>
          </p:nvSpPr>
          <p:spPr>
            <a:xfrm rot="2700000">
              <a:off x="148062" y="2713732"/>
              <a:ext cx="728461" cy="728461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64" name="Google Shape;1064;p23"/>
            <p:cNvSpPr/>
            <p:nvPr/>
          </p:nvSpPr>
          <p:spPr>
            <a:xfrm rot="2700000">
              <a:off x="1228266" y="72226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23"/>
            <p:cNvSpPr/>
            <p:nvPr/>
          </p:nvSpPr>
          <p:spPr>
            <a:xfrm>
              <a:off x="-499" y="-558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23"/>
            <p:cNvSpPr/>
            <p:nvPr/>
          </p:nvSpPr>
          <p:spPr>
            <a:xfrm rot="10800000" flipH="1">
              <a:off x="-499" y="521391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23"/>
            <p:cNvSpPr/>
            <p:nvPr/>
          </p:nvSpPr>
          <p:spPr>
            <a:xfrm rot="-5400000" flipH="1">
              <a:off x="-1262" y="-55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23"/>
            <p:cNvSpPr/>
            <p:nvPr/>
          </p:nvSpPr>
          <p:spPr>
            <a:xfrm rot="5400000">
              <a:off x="520686" y="-558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69" name="Google Shape;1069;p23"/>
            <p:cNvSpPr/>
            <p:nvPr/>
          </p:nvSpPr>
          <p:spPr>
            <a:xfrm rot="-5400000">
              <a:off x="-263038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23"/>
            <p:cNvSpPr/>
            <p:nvPr/>
          </p:nvSpPr>
          <p:spPr>
            <a:xfrm rot="5400000" flipH="1">
              <a:off x="257384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23"/>
            <p:cNvSpPr/>
            <p:nvPr/>
          </p:nvSpPr>
          <p:spPr>
            <a:xfrm rot="2700000">
              <a:off x="668374" y="162297"/>
              <a:ext cx="728461" cy="72846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23"/>
            <p:cNvSpPr/>
            <p:nvPr/>
          </p:nvSpPr>
          <p:spPr>
            <a:xfrm rot="2700000">
              <a:off x="1742961" y="214760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23"/>
            <p:cNvSpPr/>
            <p:nvPr/>
          </p:nvSpPr>
          <p:spPr>
            <a:xfrm rot="-5400000" flipH="1">
              <a:off x="2050737" y="11427"/>
              <a:ext cx="520200" cy="520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23"/>
            <p:cNvSpPr/>
            <p:nvPr/>
          </p:nvSpPr>
          <p:spPr>
            <a:xfrm rot="5400000">
              <a:off x="2565066" y="11427"/>
              <a:ext cx="520200" cy="520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75" name="Google Shape;1075;p23"/>
            <p:cNvSpPr/>
            <p:nvPr/>
          </p:nvSpPr>
          <p:spPr>
            <a:xfrm rot="2700000">
              <a:off x="2773466" y="21475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23"/>
            <p:cNvSpPr/>
            <p:nvPr/>
          </p:nvSpPr>
          <p:spPr>
            <a:xfrm rot="-5400000" flipH="1">
              <a:off x="3074099" y="11427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23"/>
            <p:cNvSpPr/>
            <p:nvPr/>
          </p:nvSpPr>
          <p:spPr>
            <a:xfrm rot="5400000">
              <a:off x="3596048" y="11427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78" name="Google Shape;1078;p23"/>
            <p:cNvSpPr/>
            <p:nvPr/>
          </p:nvSpPr>
          <p:spPr>
            <a:xfrm rot="-5400000">
              <a:off x="-261512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79" name="Google Shape;1079;p23"/>
            <p:cNvSpPr/>
            <p:nvPr/>
          </p:nvSpPr>
          <p:spPr>
            <a:xfrm rot="5400000" flipH="1">
              <a:off x="258910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0" name="Google Shape;1080;p23"/>
            <p:cNvSpPr/>
            <p:nvPr/>
          </p:nvSpPr>
          <p:spPr>
            <a:xfrm>
              <a:off x="846" y="205976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1" name="Google Shape;1081;p23"/>
            <p:cNvSpPr/>
            <p:nvPr/>
          </p:nvSpPr>
          <p:spPr>
            <a:xfrm rot="10800000" flipH="1">
              <a:off x="846" y="2574374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2" name="Google Shape;1082;p23"/>
            <p:cNvSpPr/>
            <p:nvPr/>
          </p:nvSpPr>
          <p:spPr>
            <a:xfrm rot="5400000" flipH="1">
              <a:off x="-268157" y="3320901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3" name="Google Shape;1083;p23"/>
            <p:cNvSpPr/>
            <p:nvPr/>
          </p:nvSpPr>
          <p:spPr>
            <a:xfrm rot="-5400000">
              <a:off x="-273945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4" name="Google Shape;1084;p23"/>
            <p:cNvSpPr/>
            <p:nvPr/>
          </p:nvSpPr>
          <p:spPr>
            <a:xfrm rot="5400000" flipH="1">
              <a:off x="246478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5" name="Google Shape;1085;p23"/>
            <p:cNvSpPr/>
            <p:nvPr/>
          </p:nvSpPr>
          <p:spPr>
            <a:xfrm rot="10800000">
              <a:off x="499645" y="4615957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6" name="Google Shape;1086;p23"/>
            <p:cNvSpPr/>
            <p:nvPr/>
          </p:nvSpPr>
          <p:spPr>
            <a:xfrm flipH="1">
              <a:off x="499645" y="4095535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7" name="Google Shape;1087;p23"/>
            <p:cNvSpPr/>
            <p:nvPr/>
          </p:nvSpPr>
          <p:spPr>
            <a:xfrm rot="-5400000">
              <a:off x="-8019" y="4623300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8" name="Google Shape;1088;p23"/>
            <p:cNvSpPr/>
            <p:nvPr/>
          </p:nvSpPr>
          <p:spPr>
            <a:xfrm rot="5400000" flipH="1">
              <a:off x="513930" y="4623300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89" name="Google Shape;1089;p23"/>
            <p:cNvSpPr/>
            <p:nvPr/>
          </p:nvSpPr>
          <p:spPr>
            <a:xfrm rot="-5400000">
              <a:off x="997423" y="4623300"/>
              <a:ext cx="520200" cy="520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0" name="Google Shape;1090;p23"/>
            <p:cNvSpPr/>
            <p:nvPr/>
          </p:nvSpPr>
          <p:spPr>
            <a:xfrm rot="5400000" flipH="1">
              <a:off x="1519372" y="4623300"/>
              <a:ext cx="520200" cy="5202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1" name="Google Shape;1091;p23"/>
            <p:cNvSpPr/>
            <p:nvPr/>
          </p:nvSpPr>
          <p:spPr>
            <a:xfrm rot="2700000">
              <a:off x="1725423" y="4320688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2" name="Google Shape;1092;p23"/>
          <p:cNvGrpSpPr/>
          <p:nvPr/>
        </p:nvGrpSpPr>
        <p:grpSpPr>
          <a:xfrm rot="10800000">
            <a:off x="11" y="-361"/>
            <a:ext cx="1915248" cy="3324748"/>
            <a:chOff x="6181050" y="76116"/>
            <a:chExt cx="2962945" cy="5143484"/>
          </a:xfrm>
        </p:grpSpPr>
        <p:sp>
          <p:nvSpPr>
            <p:cNvPr id="1093" name="Google Shape;1093;p23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4" name="Google Shape;1094;p23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23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6" name="Google Shape;1096;p23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7" name="Google Shape;1097;p23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8" name="Google Shape;1098;p23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099" name="Google Shape;1099;p23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0" name="Google Shape;1100;p23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1" name="Google Shape;1101;p23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2" name="Google Shape;1102;p23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23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4" name="Google Shape;1104;p23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5" name="Google Shape;1105;p23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23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7" name="Google Shape;1107;p23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8" name="Google Shape;1108;p23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09" name="Google Shape;1109;p23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0" name="Google Shape;1110;p23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1" name="Google Shape;1111;p23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2" name="Google Shape;1112;p23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3" name="Google Shape;1113;p23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4" name="Google Shape;1114;p23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5" name="Google Shape;1115;p23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6" name="Google Shape;1116;p23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7" name="Google Shape;1117;p23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8" name="Google Shape;1118;p23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19" name="Google Shape;1119;p23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20" name="Google Shape;1120;p23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21" name="Google Shape;1121;p23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23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23" name="Google Shape;1123;p23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24" name="Google Shape;1124;p23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25" name="Google Shape;1125;p23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26" name="Google Shape;1126;p23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1127" name="Google Shape;1127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sp>
        <p:nvSpPr>
          <p:cNvPr id="1128" name="Google Shape;1128;p23"/>
          <p:cNvSpPr txBox="1">
            <a:spLocks noGrp="1"/>
          </p:cNvSpPr>
          <p:nvPr>
            <p:ph type="title"/>
          </p:nvPr>
        </p:nvSpPr>
        <p:spPr>
          <a:xfrm>
            <a:off x="760400" y="13394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9" name="Google Shape;1129;p23"/>
          <p:cNvSpPr txBox="1">
            <a:spLocks noGrp="1"/>
          </p:cNvSpPr>
          <p:nvPr>
            <p:ph type="subTitle" idx="1"/>
          </p:nvPr>
        </p:nvSpPr>
        <p:spPr>
          <a:xfrm>
            <a:off x="760400" y="34326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130" name="Google Shape;1130;p23"/>
          <p:cNvGrpSpPr/>
          <p:nvPr/>
        </p:nvGrpSpPr>
        <p:grpSpPr>
          <a:xfrm>
            <a:off x="7815985" y="850022"/>
            <a:ext cx="2798417" cy="5157973"/>
            <a:chOff x="8625436" y="1258061"/>
            <a:chExt cx="2388000" cy="4396500"/>
          </a:xfrm>
        </p:grpSpPr>
        <p:sp>
          <p:nvSpPr>
            <p:cNvPr id="1131" name="Google Shape;1131;p23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name="adj" fmla="val 4487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23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23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4" name="Google Shape;1134;p23"/>
          <p:cNvSpPr txBox="1"/>
          <p:nvPr/>
        </p:nvSpPr>
        <p:spPr>
          <a:xfrm rot="5400000">
            <a:off x="-924067" y="6184800"/>
            <a:ext cx="21064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6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537462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t">
  <p:cSld name="Tablet"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" name="Google Shape;1136;p24"/>
          <p:cNvGrpSpPr/>
          <p:nvPr/>
        </p:nvGrpSpPr>
        <p:grpSpPr>
          <a:xfrm rot="10800000">
            <a:off x="6773374" y="-377"/>
            <a:ext cx="5506591" cy="6858744"/>
            <a:chOff x="-13695" y="-558"/>
            <a:chExt cx="4129943" cy="5144058"/>
          </a:xfrm>
        </p:grpSpPr>
        <p:sp>
          <p:nvSpPr>
            <p:cNvPr id="1137" name="Google Shape;1137;p24"/>
            <p:cNvSpPr/>
            <p:nvPr/>
          </p:nvSpPr>
          <p:spPr>
            <a:xfrm rot="2700000">
              <a:off x="148062" y="2713732"/>
              <a:ext cx="728461" cy="728461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38" name="Google Shape;1138;p24"/>
            <p:cNvSpPr/>
            <p:nvPr/>
          </p:nvSpPr>
          <p:spPr>
            <a:xfrm rot="2700000">
              <a:off x="1228266" y="72226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24"/>
            <p:cNvSpPr/>
            <p:nvPr/>
          </p:nvSpPr>
          <p:spPr>
            <a:xfrm>
              <a:off x="-499" y="-558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4"/>
            <p:cNvSpPr/>
            <p:nvPr/>
          </p:nvSpPr>
          <p:spPr>
            <a:xfrm rot="10800000" flipH="1">
              <a:off x="-499" y="521391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4"/>
            <p:cNvSpPr/>
            <p:nvPr/>
          </p:nvSpPr>
          <p:spPr>
            <a:xfrm rot="-5400000" flipH="1">
              <a:off x="-1262" y="-55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4"/>
            <p:cNvSpPr/>
            <p:nvPr/>
          </p:nvSpPr>
          <p:spPr>
            <a:xfrm rot="5400000">
              <a:off x="520686" y="-558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43" name="Google Shape;1143;p24"/>
            <p:cNvSpPr/>
            <p:nvPr/>
          </p:nvSpPr>
          <p:spPr>
            <a:xfrm rot="-5400000">
              <a:off x="-263038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24"/>
            <p:cNvSpPr/>
            <p:nvPr/>
          </p:nvSpPr>
          <p:spPr>
            <a:xfrm rot="5400000" flipH="1">
              <a:off x="257384" y="781452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24"/>
            <p:cNvSpPr/>
            <p:nvPr/>
          </p:nvSpPr>
          <p:spPr>
            <a:xfrm rot="2700000">
              <a:off x="668374" y="162297"/>
              <a:ext cx="728461" cy="72846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24"/>
            <p:cNvSpPr/>
            <p:nvPr/>
          </p:nvSpPr>
          <p:spPr>
            <a:xfrm rot="2700000">
              <a:off x="1742961" y="214760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24"/>
            <p:cNvSpPr/>
            <p:nvPr/>
          </p:nvSpPr>
          <p:spPr>
            <a:xfrm rot="-5400000" flipH="1">
              <a:off x="2050737" y="11427"/>
              <a:ext cx="520200" cy="520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24"/>
            <p:cNvSpPr/>
            <p:nvPr/>
          </p:nvSpPr>
          <p:spPr>
            <a:xfrm rot="5400000">
              <a:off x="2565066" y="11427"/>
              <a:ext cx="520200" cy="520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49" name="Google Shape;1149;p24"/>
            <p:cNvSpPr/>
            <p:nvPr/>
          </p:nvSpPr>
          <p:spPr>
            <a:xfrm rot="2700000">
              <a:off x="2773466" y="214759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24"/>
            <p:cNvSpPr/>
            <p:nvPr/>
          </p:nvSpPr>
          <p:spPr>
            <a:xfrm rot="-5400000" flipH="1">
              <a:off x="3074099" y="11427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4"/>
            <p:cNvSpPr/>
            <p:nvPr/>
          </p:nvSpPr>
          <p:spPr>
            <a:xfrm rot="5400000">
              <a:off x="3596048" y="11427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2" name="Google Shape;1152;p24"/>
            <p:cNvSpPr/>
            <p:nvPr/>
          </p:nvSpPr>
          <p:spPr>
            <a:xfrm rot="-5400000">
              <a:off x="-261512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3" name="Google Shape;1153;p24"/>
            <p:cNvSpPr/>
            <p:nvPr/>
          </p:nvSpPr>
          <p:spPr>
            <a:xfrm rot="5400000" flipH="1">
              <a:off x="258910" y="1811616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4" name="Google Shape;1154;p24"/>
            <p:cNvSpPr/>
            <p:nvPr/>
          </p:nvSpPr>
          <p:spPr>
            <a:xfrm>
              <a:off x="846" y="2059768"/>
              <a:ext cx="520200" cy="520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5" name="Google Shape;1155;p24"/>
            <p:cNvSpPr/>
            <p:nvPr/>
          </p:nvSpPr>
          <p:spPr>
            <a:xfrm rot="10800000" flipH="1">
              <a:off x="846" y="2574374"/>
              <a:ext cx="520200" cy="520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6" name="Google Shape;1156;p24"/>
            <p:cNvSpPr/>
            <p:nvPr/>
          </p:nvSpPr>
          <p:spPr>
            <a:xfrm rot="5400000" flipH="1">
              <a:off x="-268157" y="3320901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7" name="Google Shape;1157;p24"/>
            <p:cNvSpPr/>
            <p:nvPr/>
          </p:nvSpPr>
          <p:spPr>
            <a:xfrm rot="-5400000">
              <a:off x="-273945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8" name="Google Shape;1158;p24"/>
            <p:cNvSpPr/>
            <p:nvPr/>
          </p:nvSpPr>
          <p:spPr>
            <a:xfrm rot="5400000" flipH="1">
              <a:off x="246478" y="3842739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59" name="Google Shape;1159;p24"/>
            <p:cNvSpPr/>
            <p:nvPr/>
          </p:nvSpPr>
          <p:spPr>
            <a:xfrm rot="10800000">
              <a:off x="499645" y="4615957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0" name="Google Shape;1160;p24"/>
            <p:cNvSpPr/>
            <p:nvPr/>
          </p:nvSpPr>
          <p:spPr>
            <a:xfrm flipH="1">
              <a:off x="499645" y="4095535"/>
              <a:ext cx="1040700" cy="520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1" name="Google Shape;1161;p24"/>
            <p:cNvSpPr/>
            <p:nvPr/>
          </p:nvSpPr>
          <p:spPr>
            <a:xfrm rot="-5400000">
              <a:off x="-8019" y="4623300"/>
              <a:ext cx="520200" cy="520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2" name="Google Shape;1162;p24"/>
            <p:cNvSpPr/>
            <p:nvPr/>
          </p:nvSpPr>
          <p:spPr>
            <a:xfrm rot="5400000" flipH="1">
              <a:off x="513930" y="4623300"/>
              <a:ext cx="520200" cy="520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3" name="Google Shape;1163;p24"/>
            <p:cNvSpPr/>
            <p:nvPr/>
          </p:nvSpPr>
          <p:spPr>
            <a:xfrm rot="-5400000">
              <a:off x="997423" y="4623300"/>
              <a:ext cx="520200" cy="520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4" name="Google Shape;1164;p24"/>
            <p:cNvSpPr/>
            <p:nvPr/>
          </p:nvSpPr>
          <p:spPr>
            <a:xfrm rot="5400000" flipH="1">
              <a:off x="1519372" y="4623300"/>
              <a:ext cx="520200" cy="5202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5" name="Google Shape;1165;p24"/>
            <p:cNvSpPr/>
            <p:nvPr/>
          </p:nvSpPr>
          <p:spPr>
            <a:xfrm rot="2700000">
              <a:off x="1725423" y="4320688"/>
              <a:ext cx="624517" cy="624517"/>
            </a:xfrm>
            <a:prstGeom prst="rect">
              <a:avLst/>
            </a:prstGeom>
            <a:noFill/>
            <a:ln w="1016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4"/>
          <p:cNvGrpSpPr/>
          <p:nvPr/>
        </p:nvGrpSpPr>
        <p:grpSpPr>
          <a:xfrm rot="10800000">
            <a:off x="11" y="-361"/>
            <a:ext cx="1915248" cy="3324748"/>
            <a:chOff x="6181050" y="76116"/>
            <a:chExt cx="2962945" cy="5143484"/>
          </a:xfrm>
        </p:grpSpPr>
        <p:sp>
          <p:nvSpPr>
            <p:cNvPr id="1167" name="Google Shape;1167;p24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68" name="Google Shape;1168;p24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24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0" name="Google Shape;1170;p24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1" name="Google Shape;1171;p24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2" name="Google Shape;1172;p24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3" name="Google Shape;1173;p24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4" name="Google Shape;1174;p24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5" name="Google Shape;1175;p24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6" name="Google Shape;1176;p24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24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8" name="Google Shape;1178;p24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79" name="Google Shape;1179;p24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24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1" name="Google Shape;1181;p24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2" name="Google Shape;1182;p24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3" name="Google Shape;1183;p24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4" name="Google Shape;1184;p24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5" name="Google Shape;1185;p24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6" name="Google Shape;1186;p24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7" name="Google Shape;1187;p24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8" name="Google Shape;1188;p24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89" name="Google Shape;1189;p24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0" name="Google Shape;1190;p24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1" name="Google Shape;1191;p24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2" name="Google Shape;1192;p24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3" name="Google Shape;1193;p24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4" name="Google Shape;1194;p24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5" name="Google Shape;1195;p24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24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7" name="Google Shape;1197;p24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8" name="Google Shape;1198;p24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199" name="Google Shape;1199;p24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200" name="Google Shape;1200;p24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1201" name="Google Shape;1201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sp>
        <p:nvSpPr>
          <p:cNvPr id="1202" name="Google Shape;1202;p24"/>
          <p:cNvSpPr txBox="1">
            <a:spLocks noGrp="1"/>
          </p:cNvSpPr>
          <p:nvPr>
            <p:ph type="title"/>
          </p:nvPr>
        </p:nvSpPr>
        <p:spPr>
          <a:xfrm>
            <a:off x="760400" y="13394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03" name="Google Shape;1203;p24"/>
          <p:cNvSpPr txBox="1">
            <a:spLocks noGrp="1"/>
          </p:cNvSpPr>
          <p:nvPr>
            <p:ph type="subTitle" idx="1"/>
          </p:nvPr>
        </p:nvSpPr>
        <p:spPr>
          <a:xfrm>
            <a:off x="760400" y="34326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204" name="Google Shape;1204;p24"/>
          <p:cNvGrpSpPr/>
          <p:nvPr/>
        </p:nvGrpSpPr>
        <p:grpSpPr>
          <a:xfrm>
            <a:off x="7465177" y="987162"/>
            <a:ext cx="3357827" cy="4918396"/>
            <a:chOff x="6953045" y="1252870"/>
            <a:chExt cx="3186600" cy="4559700"/>
          </a:xfrm>
        </p:grpSpPr>
        <p:sp>
          <p:nvSpPr>
            <p:cNvPr id="1205" name="Google Shape;1205;p24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name="adj" fmla="val 4487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24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0000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24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8" name="Google Shape;1208;p24"/>
          <p:cNvSpPr txBox="1"/>
          <p:nvPr/>
        </p:nvSpPr>
        <p:spPr>
          <a:xfrm rot="5400000">
            <a:off x="-924067" y="6184800"/>
            <a:ext cx="21064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6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600277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">
  <p:cSld name="Map"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  <p:grpSp>
        <p:nvGrpSpPr>
          <p:cNvPr id="1211" name="Google Shape;1211;p25"/>
          <p:cNvGrpSpPr/>
          <p:nvPr/>
        </p:nvGrpSpPr>
        <p:grpSpPr>
          <a:xfrm>
            <a:off x="1008782" y="1700207"/>
            <a:ext cx="8985029" cy="4324631"/>
            <a:chOff x="275475" y="1342375"/>
            <a:chExt cx="7012250" cy="3021400"/>
          </a:xfrm>
        </p:grpSpPr>
        <p:sp>
          <p:nvSpPr>
            <p:cNvPr id="1212" name="Google Shape;1212;p25"/>
            <p:cNvSpPr/>
            <p:nvPr/>
          </p:nvSpPr>
          <p:spPr>
            <a:xfrm>
              <a:off x="4871175" y="2237375"/>
              <a:ext cx="257375" cy="209425"/>
            </a:xfrm>
            <a:custGeom>
              <a:avLst/>
              <a:gdLst/>
              <a:ahLst/>
              <a:cxnLst/>
              <a:rect l="l" t="t" r="r" b="b"/>
              <a:pathLst>
                <a:path w="10295" h="8377" extrusionOk="0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25"/>
            <p:cNvSpPr/>
            <p:nvPr/>
          </p:nvSpPr>
          <p:spPr>
            <a:xfrm>
              <a:off x="3951650" y="3212825"/>
              <a:ext cx="249075" cy="306150"/>
            </a:xfrm>
            <a:custGeom>
              <a:avLst/>
              <a:gdLst/>
              <a:ahLst/>
              <a:cxnLst/>
              <a:rect l="l" t="t" r="r" b="b"/>
              <a:pathLst>
                <a:path w="9963" h="12246" extrusionOk="0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25"/>
            <p:cNvSpPr/>
            <p:nvPr/>
          </p:nvSpPr>
          <p:spPr>
            <a:xfrm>
              <a:off x="4073750" y="2143225"/>
              <a:ext cx="34275" cy="68200"/>
            </a:xfrm>
            <a:custGeom>
              <a:avLst/>
              <a:gdLst/>
              <a:ahLst/>
              <a:cxnLst/>
              <a:rect l="l" t="t" r="r" b="b"/>
              <a:pathLst>
                <a:path w="1371" h="2728" extrusionOk="0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25"/>
            <p:cNvSpPr/>
            <p:nvPr/>
          </p:nvSpPr>
          <p:spPr>
            <a:xfrm>
              <a:off x="4728800" y="2520950"/>
              <a:ext cx="92750" cy="80775"/>
            </a:xfrm>
            <a:custGeom>
              <a:avLst/>
              <a:gdLst/>
              <a:ahLst/>
              <a:cxnLst/>
              <a:rect l="l" t="t" r="r" b="b"/>
              <a:pathLst>
                <a:path w="3710" h="3231" extrusionOk="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25"/>
            <p:cNvSpPr/>
            <p:nvPr/>
          </p:nvSpPr>
          <p:spPr>
            <a:xfrm>
              <a:off x="2369900" y="3607675"/>
              <a:ext cx="310150" cy="748675"/>
            </a:xfrm>
            <a:custGeom>
              <a:avLst/>
              <a:gdLst/>
              <a:ahLst/>
              <a:cxnLst/>
              <a:rect l="l" t="t" r="r" b="b"/>
              <a:pathLst>
                <a:path w="12406" h="29947" extrusionOk="0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25"/>
            <p:cNvSpPr/>
            <p:nvPr/>
          </p:nvSpPr>
          <p:spPr>
            <a:xfrm>
              <a:off x="4521975" y="2175175"/>
              <a:ext cx="63650" cy="56500"/>
            </a:xfrm>
            <a:custGeom>
              <a:avLst/>
              <a:gdLst/>
              <a:ahLst/>
              <a:cxnLst/>
              <a:rect l="l" t="t" r="r" b="b"/>
              <a:pathLst>
                <a:path w="2546" h="2260" extrusionOk="0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25"/>
            <p:cNvSpPr/>
            <p:nvPr/>
          </p:nvSpPr>
          <p:spPr>
            <a:xfrm>
              <a:off x="5901700" y="3354050"/>
              <a:ext cx="798875" cy="747525"/>
            </a:xfrm>
            <a:custGeom>
              <a:avLst/>
              <a:gdLst/>
              <a:ahLst/>
              <a:cxnLst/>
              <a:rect l="l" t="t" r="r" b="b"/>
              <a:pathLst>
                <a:path w="31955" h="29901" extrusionOk="0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25"/>
            <p:cNvSpPr/>
            <p:nvPr/>
          </p:nvSpPr>
          <p:spPr>
            <a:xfrm>
              <a:off x="3889450" y="2003125"/>
              <a:ext cx="130975" cy="57950"/>
            </a:xfrm>
            <a:custGeom>
              <a:avLst/>
              <a:gdLst/>
              <a:ahLst/>
              <a:cxnLst/>
              <a:rect l="l" t="t" r="r" b="b"/>
              <a:pathLst>
                <a:path w="5239" h="2318" extrusionOk="0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25"/>
            <p:cNvSpPr/>
            <p:nvPr/>
          </p:nvSpPr>
          <p:spPr>
            <a:xfrm>
              <a:off x="4546500" y="2161475"/>
              <a:ext cx="104725" cy="81050"/>
            </a:xfrm>
            <a:custGeom>
              <a:avLst/>
              <a:gdLst/>
              <a:ahLst/>
              <a:cxnLst/>
              <a:rect l="l" t="t" r="r" b="b"/>
              <a:pathLst>
                <a:path w="4189" h="3242" extrusionOk="0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25"/>
            <p:cNvSpPr/>
            <p:nvPr/>
          </p:nvSpPr>
          <p:spPr>
            <a:xfrm>
              <a:off x="4302575" y="3165450"/>
              <a:ext cx="34825" cy="48250"/>
            </a:xfrm>
            <a:custGeom>
              <a:avLst/>
              <a:gdLst/>
              <a:ahLst/>
              <a:cxnLst/>
              <a:rect l="l" t="t" r="r" b="b"/>
              <a:pathLst>
                <a:path w="1393" h="1930" extrusionOk="0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25"/>
            <p:cNvSpPr/>
            <p:nvPr/>
          </p:nvSpPr>
          <p:spPr>
            <a:xfrm>
              <a:off x="3764775" y="1949775"/>
              <a:ext cx="63350" cy="42825"/>
            </a:xfrm>
            <a:custGeom>
              <a:avLst/>
              <a:gdLst/>
              <a:ahLst/>
              <a:cxnLst/>
              <a:rect l="l" t="t" r="r" b="b"/>
              <a:pathLst>
                <a:path w="2534" h="1713" extrusionOk="0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25"/>
            <p:cNvSpPr/>
            <p:nvPr/>
          </p:nvSpPr>
          <p:spPr>
            <a:xfrm>
              <a:off x="3736525" y="2834500"/>
              <a:ext cx="60500" cy="138400"/>
            </a:xfrm>
            <a:custGeom>
              <a:avLst/>
              <a:gdLst/>
              <a:ahLst/>
              <a:cxnLst/>
              <a:rect l="l" t="t" r="r" b="b"/>
              <a:pathLst>
                <a:path w="2420" h="5536" extrusionOk="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25"/>
            <p:cNvSpPr/>
            <p:nvPr/>
          </p:nvSpPr>
          <p:spPr>
            <a:xfrm>
              <a:off x="3612125" y="2769175"/>
              <a:ext cx="152375" cy="124975"/>
            </a:xfrm>
            <a:custGeom>
              <a:avLst/>
              <a:gdLst/>
              <a:ahLst/>
              <a:cxnLst/>
              <a:rect l="l" t="t" r="r" b="b"/>
              <a:pathLst>
                <a:path w="6095" h="4999" extrusionOk="0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25"/>
            <p:cNvSpPr/>
            <p:nvPr/>
          </p:nvSpPr>
          <p:spPr>
            <a:xfrm>
              <a:off x="5438375" y="2512125"/>
              <a:ext cx="102725" cy="130975"/>
            </a:xfrm>
            <a:custGeom>
              <a:avLst/>
              <a:gdLst/>
              <a:ahLst/>
              <a:cxnLst/>
              <a:rect l="l" t="t" r="r" b="b"/>
              <a:pathLst>
                <a:path w="4109" h="5239" extrusionOk="0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25"/>
            <p:cNvSpPr/>
            <p:nvPr/>
          </p:nvSpPr>
          <p:spPr>
            <a:xfrm>
              <a:off x="4126250" y="2109550"/>
              <a:ext cx="111850" cy="65925"/>
            </a:xfrm>
            <a:custGeom>
              <a:avLst/>
              <a:gdLst/>
              <a:ahLst/>
              <a:cxnLst/>
              <a:rect l="l" t="t" r="r" b="b"/>
              <a:pathLst>
                <a:path w="4474" h="2637" extrusionOk="0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25"/>
            <p:cNvSpPr/>
            <p:nvPr/>
          </p:nvSpPr>
          <p:spPr>
            <a:xfrm>
              <a:off x="4004425" y="2087575"/>
              <a:ext cx="71075" cy="56800"/>
            </a:xfrm>
            <a:custGeom>
              <a:avLst/>
              <a:gdLst/>
              <a:ahLst/>
              <a:cxnLst/>
              <a:rect l="l" t="t" r="r" b="b"/>
              <a:pathLst>
                <a:path w="2843" h="2272" extrusionOk="0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25"/>
            <p:cNvSpPr/>
            <p:nvPr/>
          </p:nvSpPr>
          <p:spPr>
            <a:xfrm>
              <a:off x="4117700" y="1848775"/>
              <a:ext cx="158350" cy="104450"/>
            </a:xfrm>
            <a:custGeom>
              <a:avLst/>
              <a:gdLst/>
              <a:ahLst/>
              <a:cxnLst/>
              <a:rect l="l" t="t" r="r" b="b"/>
              <a:pathLst>
                <a:path w="6334" h="4178" extrusionOk="0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25"/>
            <p:cNvSpPr/>
            <p:nvPr/>
          </p:nvSpPr>
          <p:spPr>
            <a:xfrm>
              <a:off x="1953075" y="2692425"/>
              <a:ext cx="29125" cy="59375"/>
            </a:xfrm>
            <a:custGeom>
              <a:avLst/>
              <a:gdLst/>
              <a:ahLst/>
              <a:cxnLst/>
              <a:rect l="l" t="t" r="r" b="b"/>
              <a:pathLst>
                <a:path w="1165" h="2375" extrusionOk="0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25"/>
            <p:cNvSpPr/>
            <p:nvPr/>
          </p:nvSpPr>
          <p:spPr>
            <a:xfrm>
              <a:off x="2335100" y="3333800"/>
              <a:ext cx="250800" cy="297300"/>
            </a:xfrm>
            <a:custGeom>
              <a:avLst/>
              <a:gdLst/>
              <a:ahLst/>
              <a:cxnLst/>
              <a:rect l="l" t="t" r="r" b="b"/>
              <a:pathLst>
                <a:path w="10032" h="11892" extrusionOk="0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25"/>
            <p:cNvSpPr/>
            <p:nvPr/>
          </p:nvSpPr>
          <p:spPr>
            <a:xfrm>
              <a:off x="2242375" y="2993125"/>
              <a:ext cx="784625" cy="885325"/>
            </a:xfrm>
            <a:custGeom>
              <a:avLst/>
              <a:gdLst/>
              <a:ahLst/>
              <a:cxnLst/>
              <a:rect l="l" t="t" r="r" b="b"/>
              <a:pathLst>
                <a:path w="31385" h="35413" extrusionOk="0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25"/>
            <p:cNvSpPr/>
            <p:nvPr/>
          </p:nvSpPr>
          <p:spPr>
            <a:xfrm>
              <a:off x="6007825" y="2988575"/>
              <a:ext cx="23725" cy="32825"/>
            </a:xfrm>
            <a:custGeom>
              <a:avLst/>
              <a:gdLst/>
              <a:ahLst/>
              <a:cxnLst/>
              <a:rect l="l" t="t" r="r" b="b"/>
              <a:pathLst>
                <a:path w="949" h="1313" extrusionOk="0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25"/>
            <p:cNvSpPr/>
            <p:nvPr/>
          </p:nvSpPr>
          <p:spPr>
            <a:xfrm>
              <a:off x="5443775" y="2469900"/>
              <a:ext cx="64800" cy="36250"/>
            </a:xfrm>
            <a:custGeom>
              <a:avLst/>
              <a:gdLst/>
              <a:ahLst/>
              <a:cxnLst/>
              <a:rect l="l" t="t" r="r" b="b"/>
              <a:pathLst>
                <a:path w="2592" h="1450" extrusionOk="0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25"/>
            <p:cNvSpPr/>
            <p:nvPr/>
          </p:nvSpPr>
          <p:spPr>
            <a:xfrm>
              <a:off x="4109700" y="3512675"/>
              <a:ext cx="189175" cy="208300"/>
            </a:xfrm>
            <a:custGeom>
              <a:avLst/>
              <a:gdLst/>
              <a:ahLst/>
              <a:cxnLst/>
              <a:rect l="l" t="t" r="r" b="b"/>
              <a:pathLst>
                <a:path w="7567" h="8332" extrusionOk="0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25"/>
            <p:cNvSpPr/>
            <p:nvPr/>
          </p:nvSpPr>
          <p:spPr>
            <a:xfrm>
              <a:off x="4010425" y="2859325"/>
              <a:ext cx="258775" cy="201175"/>
            </a:xfrm>
            <a:custGeom>
              <a:avLst/>
              <a:gdLst/>
              <a:ahLst/>
              <a:cxnLst/>
              <a:rect l="l" t="t" r="r" b="b"/>
              <a:pathLst>
                <a:path w="10351" h="8047" extrusionOk="0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25"/>
            <p:cNvSpPr/>
            <p:nvPr/>
          </p:nvSpPr>
          <p:spPr>
            <a:xfrm>
              <a:off x="1465200" y="1347225"/>
              <a:ext cx="1519000" cy="811125"/>
            </a:xfrm>
            <a:custGeom>
              <a:avLst/>
              <a:gdLst/>
              <a:ahLst/>
              <a:cxnLst/>
              <a:rect l="l" t="t" r="r" b="b"/>
              <a:pathLst>
                <a:path w="60760" h="32445" extrusionOk="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25"/>
            <p:cNvSpPr/>
            <p:nvPr/>
          </p:nvSpPr>
          <p:spPr>
            <a:xfrm>
              <a:off x="3828675" y="2029950"/>
              <a:ext cx="78200" cy="45675"/>
            </a:xfrm>
            <a:custGeom>
              <a:avLst/>
              <a:gdLst/>
              <a:ahLst/>
              <a:cxnLst/>
              <a:rect l="l" t="t" r="r" b="b"/>
              <a:pathLst>
                <a:path w="3128" h="1827" extrusionOk="0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25"/>
            <p:cNvSpPr/>
            <p:nvPr/>
          </p:nvSpPr>
          <p:spPr>
            <a:xfrm>
              <a:off x="2331975" y="3510975"/>
              <a:ext cx="267625" cy="852800"/>
            </a:xfrm>
            <a:custGeom>
              <a:avLst/>
              <a:gdLst/>
              <a:ahLst/>
              <a:cxnLst/>
              <a:rect l="l" t="t" r="r" b="b"/>
              <a:pathLst>
                <a:path w="10705" h="34112" extrusionOk="0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25"/>
            <p:cNvSpPr/>
            <p:nvPr/>
          </p:nvSpPr>
          <p:spPr>
            <a:xfrm>
              <a:off x="5085725" y="1906425"/>
              <a:ext cx="1024275" cy="792875"/>
            </a:xfrm>
            <a:custGeom>
              <a:avLst/>
              <a:gdLst/>
              <a:ahLst/>
              <a:cxnLst/>
              <a:rect l="l" t="t" r="r" b="b"/>
              <a:pathLst>
                <a:path w="40971" h="31715" extrusionOk="0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25"/>
            <p:cNvSpPr/>
            <p:nvPr/>
          </p:nvSpPr>
          <p:spPr>
            <a:xfrm>
              <a:off x="3549350" y="2873300"/>
              <a:ext cx="120725" cy="140400"/>
            </a:xfrm>
            <a:custGeom>
              <a:avLst/>
              <a:gdLst/>
              <a:ahLst/>
              <a:cxnLst/>
              <a:rect l="l" t="t" r="r" b="b"/>
              <a:pathLst>
                <a:path w="4829" h="5616" extrusionOk="0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25"/>
            <p:cNvSpPr/>
            <p:nvPr/>
          </p:nvSpPr>
          <p:spPr>
            <a:xfrm>
              <a:off x="3891450" y="2820250"/>
              <a:ext cx="150950" cy="252800"/>
            </a:xfrm>
            <a:custGeom>
              <a:avLst/>
              <a:gdLst/>
              <a:ahLst/>
              <a:cxnLst/>
              <a:rect l="l" t="t" r="r" b="b"/>
              <a:pathLst>
                <a:path w="6038" h="10112" extrusionOk="0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3965050" y="2992850"/>
              <a:ext cx="381200" cy="420000"/>
            </a:xfrm>
            <a:custGeom>
              <a:avLst/>
              <a:gdLst/>
              <a:ahLst/>
              <a:cxnLst/>
              <a:rect l="l" t="t" r="r" b="b"/>
              <a:pathLst>
                <a:path w="15248" h="16800" extrusionOk="0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25"/>
            <p:cNvSpPr/>
            <p:nvPr/>
          </p:nvSpPr>
          <p:spPr>
            <a:xfrm>
              <a:off x="3943375" y="3027375"/>
              <a:ext cx="147525" cy="198875"/>
            </a:xfrm>
            <a:custGeom>
              <a:avLst/>
              <a:gdLst/>
              <a:ahLst/>
              <a:cxnLst/>
              <a:rect l="l" t="t" r="r" b="b"/>
              <a:pathLst>
                <a:path w="5901" h="7955" extrusionOk="0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25"/>
            <p:cNvSpPr/>
            <p:nvPr/>
          </p:nvSpPr>
          <p:spPr>
            <a:xfrm>
              <a:off x="2138250" y="2829950"/>
              <a:ext cx="242825" cy="379750"/>
            </a:xfrm>
            <a:custGeom>
              <a:avLst/>
              <a:gdLst/>
              <a:ahLst/>
              <a:cxnLst/>
              <a:rect l="l" t="t" r="r" b="b"/>
              <a:pathLst>
                <a:path w="9713" h="15190" extrusionOk="0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25"/>
            <p:cNvSpPr/>
            <p:nvPr/>
          </p:nvSpPr>
          <p:spPr>
            <a:xfrm>
              <a:off x="2008150" y="2857625"/>
              <a:ext cx="65650" cy="67625"/>
            </a:xfrm>
            <a:custGeom>
              <a:avLst/>
              <a:gdLst/>
              <a:ahLst/>
              <a:cxnLst/>
              <a:rect l="l" t="t" r="r" b="b"/>
              <a:pathLst>
                <a:path w="2626" h="2705" extrusionOk="0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25"/>
            <p:cNvSpPr/>
            <p:nvPr/>
          </p:nvSpPr>
          <p:spPr>
            <a:xfrm>
              <a:off x="2054075" y="2586000"/>
              <a:ext cx="207450" cy="75650"/>
            </a:xfrm>
            <a:custGeom>
              <a:avLst/>
              <a:gdLst/>
              <a:ahLst/>
              <a:cxnLst/>
              <a:rect l="l" t="t" r="r" b="b"/>
              <a:pathLst>
                <a:path w="8298" h="3026" extrusionOk="0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25"/>
            <p:cNvSpPr/>
            <p:nvPr/>
          </p:nvSpPr>
          <p:spPr>
            <a:xfrm>
              <a:off x="3933950" y="1957475"/>
              <a:ext cx="116425" cy="56525"/>
            </a:xfrm>
            <a:custGeom>
              <a:avLst/>
              <a:gdLst/>
              <a:ahLst/>
              <a:cxnLst/>
              <a:rect l="l" t="t" r="r" b="b"/>
              <a:pathLst>
                <a:path w="4657" h="2261" extrusionOk="0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25"/>
            <p:cNvSpPr/>
            <p:nvPr/>
          </p:nvSpPr>
          <p:spPr>
            <a:xfrm>
              <a:off x="3824100" y="1873900"/>
              <a:ext cx="156675" cy="167775"/>
            </a:xfrm>
            <a:custGeom>
              <a:avLst/>
              <a:gdLst/>
              <a:ahLst/>
              <a:cxnLst/>
              <a:rect l="l" t="t" r="r" b="b"/>
              <a:pathLst>
                <a:path w="6267" h="6711" extrusionOk="0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25"/>
            <p:cNvSpPr/>
            <p:nvPr/>
          </p:nvSpPr>
          <p:spPr>
            <a:xfrm>
              <a:off x="4551075" y="2824225"/>
              <a:ext cx="32550" cy="39975"/>
            </a:xfrm>
            <a:custGeom>
              <a:avLst/>
              <a:gdLst/>
              <a:ahLst/>
              <a:cxnLst/>
              <a:rect l="l" t="t" r="r" b="b"/>
              <a:pathLst>
                <a:path w="1302" h="1599" extrusionOk="0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25"/>
            <p:cNvSpPr/>
            <p:nvPr/>
          </p:nvSpPr>
          <p:spPr>
            <a:xfrm>
              <a:off x="3855200" y="1815675"/>
              <a:ext cx="77350" cy="62225"/>
            </a:xfrm>
            <a:custGeom>
              <a:avLst/>
              <a:gdLst/>
              <a:ahLst/>
              <a:cxnLst/>
              <a:rect l="l" t="t" r="r" b="b"/>
              <a:pathLst>
                <a:path w="3094" h="2489" extrusionOk="0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2301725" y="2660750"/>
              <a:ext cx="71625" cy="52250"/>
            </a:xfrm>
            <a:custGeom>
              <a:avLst/>
              <a:gdLst/>
              <a:ahLst/>
              <a:cxnLst/>
              <a:rect l="l" t="t" r="r" b="b"/>
              <a:pathLst>
                <a:path w="2865" h="2090" extrusionOk="0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3553075" y="2269025"/>
              <a:ext cx="402875" cy="410600"/>
            </a:xfrm>
            <a:custGeom>
              <a:avLst/>
              <a:gdLst/>
              <a:ahLst/>
              <a:cxnLst/>
              <a:rect l="l" t="t" r="r" b="b"/>
              <a:pathLst>
                <a:path w="16115" h="16424" extrusionOk="0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25"/>
            <p:cNvSpPr/>
            <p:nvPr/>
          </p:nvSpPr>
          <p:spPr>
            <a:xfrm>
              <a:off x="2098875" y="3081000"/>
              <a:ext cx="114725" cy="143550"/>
            </a:xfrm>
            <a:custGeom>
              <a:avLst/>
              <a:gdLst/>
              <a:ahLst/>
              <a:cxnLst/>
              <a:rect l="l" t="t" r="r" b="b"/>
              <a:pathLst>
                <a:path w="4589" h="5742" extrusionOk="0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25"/>
            <p:cNvSpPr/>
            <p:nvPr/>
          </p:nvSpPr>
          <p:spPr>
            <a:xfrm>
              <a:off x="4196425" y="2395425"/>
              <a:ext cx="248250" cy="217700"/>
            </a:xfrm>
            <a:custGeom>
              <a:avLst/>
              <a:gdLst/>
              <a:ahLst/>
              <a:cxnLst/>
              <a:rect l="l" t="t" r="r" b="b"/>
              <a:pathLst>
                <a:path w="9930" h="8708" extrusionOk="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25"/>
            <p:cNvSpPr/>
            <p:nvPr/>
          </p:nvSpPr>
          <p:spPr>
            <a:xfrm>
              <a:off x="4442375" y="2703850"/>
              <a:ext cx="136400" cy="125550"/>
            </a:xfrm>
            <a:custGeom>
              <a:avLst/>
              <a:gdLst/>
              <a:ahLst/>
              <a:cxnLst/>
              <a:rect l="l" t="t" r="r" b="b"/>
              <a:pathLst>
                <a:path w="5456" h="5022" extrusionOk="0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25"/>
            <p:cNvSpPr/>
            <p:nvPr/>
          </p:nvSpPr>
          <p:spPr>
            <a:xfrm>
              <a:off x="4098000" y="1776025"/>
              <a:ext cx="76500" cy="44825"/>
            </a:xfrm>
            <a:custGeom>
              <a:avLst/>
              <a:gdLst/>
              <a:ahLst/>
              <a:cxnLst/>
              <a:rect l="l" t="t" r="r" b="b"/>
              <a:pathLst>
                <a:path w="3060" h="1793" extrusionOk="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25"/>
            <p:cNvSpPr/>
            <p:nvPr/>
          </p:nvSpPr>
          <p:spPr>
            <a:xfrm>
              <a:off x="4380175" y="2772875"/>
              <a:ext cx="296175" cy="261650"/>
            </a:xfrm>
            <a:custGeom>
              <a:avLst/>
              <a:gdLst/>
              <a:ahLst/>
              <a:cxnLst/>
              <a:rect l="l" t="t" r="r" b="b"/>
              <a:pathLst>
                <a:path w="11847" h="10466" extrusionOk="0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25"/>
            <p:cNvSpPr/>
            <p:nvPr/>
          </p:nvSpPr>
          <p:spPr>
            <a:xfrm>
              <a:off x="4022100" y="1565475"/>
              <a:ext cx="189775" cy="205450"/>
            </a:xfrm>
            <a:custGeom>
              <a:avLst/>
              <a:gdLst/>
              <a:ahLst/>
              <a:cxnLst/>
              <a:rect l="l" t="t" r="r" b="b"/>
              <a:pathLst>
                <a:path w="7591" h="8218" extrusionOk="0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25"/>
            <p:cNvSpPr/>
            <p:nvPr/>
          </p:nvSpPr>
          <p:spPr>
            <a:xfrm>
              <a:off x="7224100" y="3476725"/>
              <a:ext cx="63625" cy="50250"/>
            </a:xfrm>
            <a:custGeom>
              <a:avLst/>
              <a:gdLst/>
              <a:ahLst/>
              <a:cxnLst/>
              <a:rect l="l" t="t" r="r" b="b"/>
              <a:pathLst>
                <a:path w="2545" h="2010" extrusionOk="0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25"/>
            <p:cNvSpPr/>
            <p:nvPr/>
          </p:nvSpPr>
          <p:spPr>
            <a:xfrm>
              <a:off x="3897425" y="3059625"/>
              <a:ext cx="113300" cy="142950"/>
            </a:xfrm>
            <a:custGeom>
              <a:avLst/>
              <a:gdLst/>
              <a:ahLst/>
              <a:cxnLst/>
              <a:rect l="l" t="t" r="r" b="b"/>
              <a:pathLst>
                <a:path w="4532" h="5718" extrusionOk="0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25"/>
            <p:cNvSpPr/>
            <p:nvPr/>
          </p:nvSpPr>
          <p:spPr>
            <a:xfrm>
              <a:off x="3593575" y="1796275"/>
              <a:ext cx="156375" cy="186625"/>
            </a:xfrm>
            <a:custGeom>
              <a:avLst/>
              <a:gdLst/>
              <a:ahLst/>
              <a:cxnLst/>
              <a:rect l="l" t="t" r="r" b="b"/>
              <a:pathLst>
                <a:path w="6255" h="7465" extrusionOk="0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25"/>
            <p:cNvSpPr/>
            <p:nvPr/>
          </p:nvSpPr>
          <p:spPr>
            <a:xfrm>
              <a:off x="4445800" y="2124375"/>
              <a:ext cx="131825" cy="54825"/>
            </a:xfrm>
            <a:custGeom>
              <a:avLst/>
              <a:gdLst/>
              <a:ahLst/>
              <a:cxnLst/>
              <a:rect l="l" t="t" r="r" b="b"/>
              <a:pathLst>
                <a:path w="5273" h="2193" extrusionOk="0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25"/>
            <p:cNvSpPr/>
            <p:nvPr/>
          </p:nvSpPr>
          <p:spPr>
            <a:xfrm>
              <a:off x="3656350" y="2860475"/>
              <a:ext cx="85900" cy="144950"/>
            </a:xfrm>
            <a:custGeom>
              <a:avLst/>
              <a:gdLst/>
              <a:ahLst/>
              <a:cxnLst/>
              <a:rect l="l" t="t" r="r" b="b"/>
              <a:pathLst>
                <a:path w="3436" h="5798" extrusionOk="0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25"/>
            <p:cNvSpPr/>
            <p:nvPr/>
          </p:nvSpPr>
          <p:spPr>
            <a:xfrm>
              <a:off x="3419550" y="2826525"/>
              <a:ext cx="145250" cy="119850"/>
            </a:xfrm>
            <a:custGeom>
              <a:avLst/>
              <a:gdLst/>
              <a:ahLst/>
              <a:cxnLst/>
              <a:rect l="l" t="t" r="r" b="b"/>
              <a:pathLst>
                <a:path w="5810" h="4794" extrusionOk="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25"/>
            <p:cNvSpPr/>
            <p:nvPr/>
          </p:nvSpPr>
          <p:spPr>
            <a:xfrm>
              <a:off x="3386450" y="2797425"/>
              <a:ext cx="59650" cy="16850"/>
            </a:xfrm>
            <a:custGeom>
              <a:avLst/>
              <a:gdLst/>
              <a:ahLst/>
              <a:cxnLst/>
              <a:rect l="l" t="t" r="r" b="b"/>
              <a:pathLst>
                <a:path w="2386" h="674" extrusionOk="0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25"/>
            <p:cNvSpPr/>
            <p:nvPr/>
          </p:nvSpPr>
          <p:spPr>
            <a:xfrm>
              <a:off x="3389300" y="2825675"/>
              <a:ext cx="59375" cy="35950"/>
            </a:xfrm>
            <a:custGeom>
              <a:avLst/>
              <a:gdLst/>
              <a:ahLst/>
              <a:cxnLst/>
              <a:rect l="l" t="t" r="r" b="b"/>
              <a:pathLst>
                <a:path w="2375" h="1438" extrusionOk="0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25"/>
            <p:cNvSpPr/>
            <p:nvPr/>
          </p:nvSpPr>
          <p:spPr>
            <a:xfrm>
              <a:off x="3907700" y="3060175"/>
              <a:ext cx="39675" cy="28850"/>
            </a:xfrm>
            <a:custGeom>
              <a:avLst/>
              <a:gdLst/>
              <a:ahLst/>
              <a:cxnLst/>
              <a:rect l="l" t="t" r="r" b="b"/>
              <a:pathLst>
                <a:path w="1587" h="1154" extrusionOk="0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8" name="Google Shape;1268;p25"/>
            <p:cNvSpPr/>
            <p:nvPr/>
          </p:nvSpPr>
          <p:spPr>
            <a:xfrm>
              <a:off x="4094300" y="2162625"/>
              <a:ext cx="123275" cy="157225"/>
            </a:xfrm>
            <a:custGeom>
              <a:avLst/>
              <a:gdLst/>
              <a:ahLst/>
              <a:cxnLst/>
              <a:rect l="l" t="t" r="r" b="b"/>
              <a:pathLst>
                <a:path w="4931" h="6289" extrusionOk="0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25"/>
            <p:cNvSpPr/>
            <p:nvPr/>
          </p:nvSpPr>
          <p:spPr>
            <a:xfrm>
              <a:off x="2778475" y="1342375"/>
              <a:ext cx="794300" cy="424550"/>
            </a:xfrm>
            <a:custGeom>
              <a:avLst/>
              <a:gdLst/>
              <a:ahLst/>
              <a:cxnLst/>
              <a:rect l="l" t="t" r="r" b="b"/>
              <a:pathLst>
                <a:path w="31772" h="16982" extrusionOk="0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25"/>
            <p:cNvSpPr/>
            <p:nvPr/>
          </p:nvSpPr>
          <p:spPr>
            <a:xfrm>
              <a:off x="1890025" y="2707825"/>
              <a:ext cx="82475" cy="92750"/>
            </a:xfrm>
            <a:custGeom>
              <a:avLst/>
              <a:gdLst/>
              <a:ahLst/>
              <a:cxnLst/>
              <a:rect l="l" t="t" r="r" b="b"/>
              <a:pathLst>
                <a:path w="3299" h="3710" extrusionOk="0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25"/>
            <p:cNvSpPr/>
            <p:nvPr/>
          </p:nvSpPr>
          <p:spPr>
            <a:xfrm>
              <a:off x="2492600" y="2922100"/>
              <a:ext cx="95875" cy="161225"/>
            </a:xfrm>
            <a:custGeom>
              <a:avLst/>
              <a:gdLst/>
              <a:ahLst/>
              <a:cxnLst/>
              <a:rect l="l" t="t" r="r" b="b"/>
              <a:pathLst>
                <a:path w="3835" h="6449" extrusionOk="0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25"/>
            <p:cNvSpPr/>
            <p:nvPr/>
          </p:nvSpPr>
          <p:spPr>
            <a:xfrm>
              <a:off x="1947100" y="2748925"/>
              <a:ext cx="124400" cy="68775"/>
            </a:xfrm>
            <a:custGeom>
              <a:avLst/>
              <a:gdLst/>
              <a:ahLst/>
              <a:cxnLst/>
              <a:rect l="l" t="t" r="r" b="b"/>
              <a:pathLst>
                <a:path w="4976" h="2751" extrusionOk="0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25"/>
            <p:cNvSpPr/>
            <p:nvPr/>
          </p:nvSpPr>
          <p:spPr>
            <a:xfrm>
              <a:off x="3966475" y="2059325"/>
              <a:ext cx="102725" cy="88475"/>
            </a:xfrm>
            <a:custGeom>
              <a:avLst/>
              <a:gdLst/>
              <a:ahLst/>
              <a:cxnLst/>
              <a:rect l="l" t="t" r="r" b="b"/>
              <a:pathLst>
                <a:path w="4109" h="3539" extrusionOk="0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25"/>
            <p:cNvSpPr/>
            <p:nvPr/>
          </p:nvSpPr>
          <p:spPr>
            <a:xfrm>
              <a:off x="2251225" y="2660475"/>
              <a:ext cx="58225" cy="42525"/>
            </a:xfrm>
            <a:custGeom>
              <a:avLst/>
              <a:gdLst/>
              <a:ahLst/>
              <a:cxnLst/>
              <a:rect l="l" t="t" r="r" b="b"/>
              <a:pathLst>
                <a:path w="2329" h="1701" extrusionOk="0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25"/>
            <p:cNvSpPr/>
            <p:nvPr/>
          </p:nvSpPr>
          <p:spPr>
            <a:xfrm>
              <a:off x="4009275" y="2012550"/>
              <a:ext cx="113000" cy="63350"/>
            </a:xfrm>
            <a:custGeom>
              <a:avLst/>
              <a:gdLst/>
              <a:ahLst/>
              <a:cxnLst/>
              <a:rect l="l" t="t" r="r" b="b"/>
              <a:pathLst>
                <a:path w="4520" h="2534" extrusionOk="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25"/>
            <p:cNvSpPr/>
            <p:nvPr/>
          </p:nvSpPr>
          <p:spPr>
            <a:xfrm>
              <a:off x="5628375" y="2987725"/>
              <a:ext cx="917850" cy="359500"/>
            </a:xfrm>
            <a:custGeom>
              <a:avLst/>
              <a:gdLst/>
              <a:ahLst/>
              <a:cxnLst/>
              <a:rect l="l" t="t" r="r" b="b"/>
              <a:pathLst>
                <a:path w="36714" h="14380" extrusionOk="0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7" name="Google Shape;1277;p25"/>
            <p:cNvSpPr/>
            <p:nvPr/>
          </p:nvSpPr>
          <p:spPr>
            <a:xfrm>
              <a:off x="5054350" y="2306700"/>
              <a:ext cx="552950" cy="624825"/>
            </a:xfrm>
            <a:custGeom>
              <a:avLst/>
              <a:gdLst/>
              <a:ahLst/>
              <a:cxnLst/>
              <a:rect l="l" t="t" r="r" b="b"/>
              <a:pathLst>
                <a:path w="22118" h="24993" extrusionOk="0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8" name="Google Shape;1278;p25"/>
            <p:cNvSpPr/>
            <p:nvPr/>
          </p:nvSpPr>
          <p:spPr>
            <a:xfrm>
              <a:off x="3550225" y="1870750"/>
              <a:ext cx="68775" cy="74775"/>
            </a:xfrm>
            <a:custGeom>
              <a:avLst/>
              <a:gdLst/>
              <a:ahLst/>
              <a:cxnLst/>
              <a:rect l="l" t="t" r="r" b="b"/>
              <a:pathLst>
                <a:path w="2751" h="2991" extrusionOk="0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25"/>
            <p:cNvSpPr/>
            <p:nvPr/>
          </p:nvSpPr>
          <p:spPr>
            <a:xfrm>
              <a:off x="4538525" y="2209700"/>
              <a:ext cx="412575" cy="333525"/>
            </a:xfrm>
            <a:custGeom>
              <a:avLst/>
              <a:gdLst/>
              <a:ahLst/>
              <a:cxnLst/>
              <a:rect l="l" t="t" r="r" b="b"/>
              <a:pathLst>
                <a:path w="16503" h="13341" extrusionOk="0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25"/>
            <p:cNvSpPr/>
            <p:nvPr/>
          </p:nvSpPr>
          <p:spPr>
            <a:xfrm>
              <a:off x="4458925" y="2262750"/>
              <a:ext cx="197150" cy="189200"/>
            </a:xfrm>
            <a:custGeom>
              <a:avLst/>
              <a:gdLst/>
              <a:ahLst/>
              <a:cxnLst/>
              <a:rect l="l" t="t" r="r" b="b"/>
              <a:pathLst>
                <a:path w="7886" h="7568" extrusionOk="0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25"/>
            <p:cNvSpPr/>
            <p:nvPr/>
          </p:nvSpPr>
          <p:spPr>
            <a:xfrm>
              <a:off x="3353350" y="1635650"/>
              <a:ext cx="161225" cy="60525"/>
            </a:xfrm>
            <a:custGeom>
              <a:avLst/>
              <a:gdLst/>
              <a:ahLst/>
              <a:cxnLst/>
              <a:rect l="l" t="t" r="r" b="b"/>
              <a:pathLst>
                <a:path w="6449" h="2421" extrusionOk="0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4377875" y="2357200"/>
              <a:ext cx="26000" cy="85600"/>
            </a:xfrm>
            <a:custGeom>
              <a:avLst/>
              <a:gdLst/>
              <a:ahLst/>
              <a:cxnLst/>
              <a:rect l="l" t="t" r="r" b="b"/>
              <a:pathLst>
                <a:path w="1040" h="3424" extrusionOk="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3842650" y="2045925"/>
              <a:ext cx="219725" cy="234550"/>
            </a:xfrm>
            <a:custGeom>
              <a:avLst/>
              <a:gdLst/>
              <a:ahLst/>
              <a:cxnLst/>
              <a:rect l="l" t="t" r="r" b="b"/>
              <a:pathLst>
                <a:path w="8789" h="9382" extrusionOk="0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25"/>
            <p:cNvSpPr/>
            <p:nvPr/>
          </p:nvSpPr>
          <p:spPr>
            <a:xfrm>
              <a:off x="2174750" y="2691850"/>
              <a:ext cx="41400" cy="18575"/>
            </a:xfrm>
            <a:custGeom>
              <a:avLst/>
              <a:gdLst/>
              <a:ahLst/>
              <a:cxnLst/>
              <a:rect l="l" t="t" r="r" b="b"/>
              <a:pathLst>
                <a:path w="1656" h="743" extrusionOk="0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25"/>
            <p:cNvSpPr/>
            <p:nvPr/>
          </p:nvSpPr>
          <p:spPr>
            <a:xfrm>
              <a:off x="4394425" y="2355200"/>
              <a:ext cx="75350" cy="94450"/>
            </a:xfrm>
            <a:custGeom>
              <a:avLst/>
              <a:gdLst/>
              <a:ahLst/>
              <a:cxnLst/>
              <a:rect l="l" t="t" r="r" b="b"/>
              <a:pathLst>
                <a:path w="3014" h="3778" extrusionOk="0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6182725" y="2080450"/>
              <a:ext cx="189475" cy="327850"/>
            </a:xfrm>
            <a:custGeom>
              <a:avLst/>
              <a:gdLst/>
              <a:ahLst/>
              <a:cxnLst/>
              <a:rect l="l" t="t" r="r" b="b"/>
              <a:pathLst>
                <a:path w="7579" h="13114" extrusionOk="0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4538525" y="1865050"/>
              <a:ext cx="710700" cy="323275"/>
            </a:xfrm>
            <a:custGeom>
              <a:avLst/>
              <a:gdLst/>
              <a:ahLst/>
              <a:cxnLst/>
              <a:rect l="l" t="t" r="r" b="b"/>
              <a:pathLst>
                <a:path w="28428" h="12931" extrusionOk="0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25"/>
            <p:cNvSpPr/>
            <p:nvPr/>
          </p:nvSpPr>
          <p:spPr>
            <a:xfrm>
              <a:off x="4400700" y="2987150"/>
              <a:ext cx="158675" cy="231125"/>
            </a:xfrm>
            <a:custGeom>
              <a:avLst/>
              <a:gdLst/>
              <a:ahLst/>
              <a:cxnLst/>
              <a:rect l="l" t="t" r="r" b="b"/>
              <a:pathLst>
                <a:path w="6347" h="9245" extrusionOk="0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25"/>
            <p:cNvSpPr/>
            <p:nvPr/>
          </p:nvSpPr>
          <p:spPr>
            <a:xfrm>
              <a:off x="5005550" y="2130100"/>
              <a:ext cx="179775" cy="89325"/>
            </a:xfrm>
            <a:custGeom>
              <a:avLst/>
              <a:gdLst/>
              <a:ahLst/>
              <a:cxnLst/>
              <a:rect l="l" t="t" r="r" b="b"/>
              <a:pathLst>
                <a:path w="7191" h="3573" extrusionOk="0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25"/>
            <p:cNvSpPr/>
            <p:nvPr/>
          </p:nvSpPr>
          <p:spPr>
            <a:xfrm>
              <a:off x="5756200" y="2781725"/>
              <a:ext cx="105000" cy="92475"/>
            </a:xfrm>
            <a:custGeom>
              <a:avLst/>
              <a:gdLst/>
              <a:ahLst/>
              <a:cxnLst/>
              <a:rect l="l" t="t" r="r" b="b"/>
              <a:pathLst>
                <a:path w="4200" h="3699" extrusionOk="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25"/>
            <p:cNvSpPr/>
            <p:nvPr/>
          </p:nvSpPr>
          <p:spPr>
            <a:xfrm>
              <a:off x="6077175" y="2234525"/>
              <a:ext cx="84175" cy="97575"/>
            </a:xfrm>
            <a:custGeom>
              <a:avLst/>
              <a:gdLst/>
              <a:ahLst/>
              <a:cxnLst/>
              <a:rect l="l" t="t" r="r" b="b"/>
              <a:pathLst>
                <a:path w="3367" h="3903" extrusionOk="0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25"/>
            <p:cNvSpPr/>
            <p:nvPr/>
          </p:nvSpPr>
          <p:spPr>
            <a:xfrm>
              <a:off x="4620100" y="2429950"/>
              <a:ext cx="37125" cy="35125"/>
            </a:xfrm>
            <a:custGeom>
              <a:avLst/>
              <a:gdLst/>
              <a:ahLst/>
              <a:cxnLst/>
              <a:rect l="l" t="t" r="r" b="b"/>
              <a:pathLst>
                <a:path w="1485" h="1405" extrusionOk="0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25"/>
            <p:cNvSpPr/>
            <p:nvPr/>
          </p:nvSpPr>
          <p:spPr>
            <a:xfrm>
              <a:off x="5691150" y="2602275"/>
              <a:ext cx="164075" cy="194600"/>
            </a:xfrm>
            <a:custGeom>
              <a:avLst/>
              <a:gdLst/>
              <a:ahLst/>
              <a:cxnLst/>
              <a:rect l="l" t="t" r="r" b="b"/>
              <a:pathLst>
                <a:path w="6563" h="7784" extrusionOk="0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25"/>
            <p:cNvSpPr/>
            <p:nvPr/>
          </p:nvSpPr>
          <p:spPr>
            <a:xfrm>
              <a:off x="4390150" y="2326375"/>
              <a:ext cx="25125" cy="35125"/>
            </a:xfrm>
            <a:custGeom>
              <a:avLst/>
              <a:gdLst/>
              <a:ahLst/>
              <a:cxnLst/>
              <a:rect l="l" t="t" r="r" b="b"/>
              <a:pathLst>
                <a:path w="1005" h="1405" extrusionOk="0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25"/>
            <p:cNvSpPr/>
            <p:nvPr/>
          </p:nvSpPr>
          <p:spPr>
            <a:xfrm>
              <a:off x="3492575" y="2918100"/>
              <a:ext cx="77925" cy="95325"/>
            </a:xfrm>
            <a:custGeom>
              <a:avLst/>
              <a:gdLst/>
              <a:ahLst/>
              <a:cxnLst/>
              <a:rect l="l" t="t" r="r" b="b"/>
              <a:pathLst>
                <a:path w="3117" h="3813" extrusionOk="0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25"/>
            <p:cNvSpPr/>
            <p:nvPr/>
          </p:nvSpPr>
          <p:spPr>
            <a:xfrm>
              <a:off x="3902575" y="2360625"/>
              <a:ext cx="311000" cy="307300"/>
            </a:xfrm>
            <a:custGeom>
              <a:avLst/>
              <a:gdLst/>
              <a:ahLst/>
              <a:cxnLst/>
              <a:rect l="l" t="t" r="r" b="b"/>
              <a:pathLst>
                <a:path w="12440" h="12292" extrusionOk="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25"/>
            <p:cNvSpPr/>
            <p:nvPr/>
          </p:nvSpPr>
          <p:spPr>
            <a:xfrm>
              <a:off x="5313675" y="2889275"/>
              <a:ext cx="42550" cy="87625"/>
            </a:xfrm>
            <a:custGeom>
              <a:avLst/>
              <a:gdLst/>
              <a:ahLst/>
              <a:cxnLst/>
              <a:rect l="l" t="t" r="r" b="b"/>
              <a:pathLst>
                <a:path w="1702" h="3505" extrusionOk="0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25"/>
            <p:cNvSpPr/>
            <p:nvPr/>
          </p:nvSpPr>
          <p:spPr>
            <a:xfrm>
              <a:off x="4240950" y="3762025"/>
              <a:ext cx="45950" cy="45400"/>
            </a:xfrm>
            <a:custGeom>
              <a:avLst/>
              <a:gdLst/>
              <a:ahLst/>
              <a:cxnLst/>
              <a:rect l="l" t="t" r="r" b="b"/>
              <a:pathLst>
                <a:path w="1838" h="1816" extrusionOk="0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9" name="Google Shape;1299;p25"/>
            <p:cNvSpPr/>
            <p:nvPr/>
          </p:nvSpPr>
          <p:spPr>
            <a:xfrm>
              <a:off x="4070900" y="1843925"/>
              <a:ext cx="94750" cy="52825"/>
            </a:xfrm>
            <a:custGeom>
              <a:avLst/>
              <a:gdLst/>
              <a:ahLst/>
              <a:cxnLst/>
              <a:rect l="l" t="t" r="r" b="b"/>
              <a:pathLst>
                <a:path w="3790" h="2113" extrusionOk="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25"/>
            <p:cNvSpPr/>
            <p:nvPr/>
          </p:nvSpPr>
          <p:spPr>
            <a:xfrm>
              <a:off x="3820400" y="1979175"/>
              <a:ext cx="9725" cy="15125"/>
            </a:xfrm>
            <a:custGeom>
              <a:avLst/>
              <a:gdLst/>
              <a:ahLst/>
              <a:cxnLst/>
              <a:rect l="l" t="t" r="r" b="b"/>
              <a:pathLst>
                <a:path w="389" h="605" extrusionOk="0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25"/>
            <p:cNvSpPr/>
            <p:nvPr/>
          </p:nvSpPr>
          <p:spPr>
            <a:xfrm>
              <a:off x="4068900" y="1810550"/>
              <a:ext cx="119275" cy="49950"/>
            </a:xfrm>
            <a:custGeom>
              <a:avLst/>
              <a:gdLst/>
              <a:ahLst/>
              <a:cxnLst/>
              <a:rect l="l" t="t" r="r" b="b"/>
              <a:pathLst>
                <a:path w="4771" h="1998" extrusionOk="0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25"/>
            <p:cNvSpPr/>
            <p:nvPr/>
          </p:nvSpPr>
          <p:spPr>
            <a:xfrm>
              <a:off x="3387025" y="2300700"/>
              <a:ext cx="313000" cy="325550"/>
            </a:xfrm>
            <a:custGeom>
              <a:avLst/>
              <a:gdLst/>
              <a:ahLst/>
              <a:cxnLst/>
              <a:rect l="l" t="t" r="r" b="b"/>
              <a:pathLst>
                <a:path w="12520" h="13022" extrusionOk="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25"/>
            <p:cNvSpPr/>
            <p:nvPr/>
          </p:nvSpPr>
          <p:spPr>
            <a:xfrm>
              <a:off x="4189875" y="2015975"/>
              <a:ext cx="65925" cy="65925"/>
            </a:xfrm>
            <a:custGeom>
              <a:avLst/>
              <a:gdLst/>
              <a:ahLst/>
              <a:cxnLst/>
              <a:rect l="l" t="t" r="r" b="b"/>
              <a:pathLst>
                <a:path w="2637" h="2637" extrusionOk="0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25"/>
            <p:cNvSpPr/>
            <p:nvPr/>
          </p:nvSpPr>
          <p:spPr>
            <a:xfrm>
              <a:off x="4569600" y="3385425"/>
              <a:ext cx="153250" cy="307875"/>
            </a:xfrm>
            <a:custGeom>
              <a:avLst/>
              <a:gdLst/>
              <a:ahLst/>
              <a:cxnLst/>
              <a:rect l="l" t="t" r="r" b="b"/>
              <a:pathLst>
                <a:path w="6130" h="12315" extrusionOk="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25"/>
            <p:cNvSpPr/>
            <p:nvPr/>
          </p:nvSpPr>
          <p:spPr>
            <a:xfrm>
              <a:off x="1486900" y="2369750"/>
              <a:ext cx="529250" cy="412575"/>
            </a:xfrm>
            <a:custGeom>
              <a:avLst/>
              <a:gdLst/>
              <a:ahLst/>
              <a:cxnLst/>
              <a:rect l="l" t="t" r="r" b="b"/>
              <a:pathLst>
                <a:path w="21170" h="16503" extrusionOk="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6" name="Google Shape;1306;p25"/>
            <p:cNvSpPr/>
            <p:nvPr/>
          </p:nvSpPr>
          <p:spPr>
            <a:xfrm>
              <a:off x="4096575" y="2151500"/>
              <a:ext cx="45950" cy="32825"/>
            </a:xfrm>
            <a:custGeom>
              <a:avLst/>
              <a:gdLst/>
              <a:ahLst/>
              <a:cxnLst/>
              <a:rect l="l" t="t" r="r" b="b"/>
              <a:pathLst>
                <a:path w="1838" h="1313" extrusionOk="0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25"/>
            <p:cNvSpPr/>
            <p:nvPr/>
          </p:nvSpPr>
          <p:spPr>
            <a:xfrm>
              <a:off x="3479450" y="2545500"/>
              <a:ext cx="326425" cy="337525"/>
            </a:xfrm>
            <a:custGeom>
              <a:avLst/>
              <a:gdLst/>
              <a:ahLst/>
              <a:cxnLst/>
              <a:rect l="l" t="t" r="r" b="b"/>
              <a:pathLst>
                <a:path w="13057" h="13501" extrusionOk="0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25"/>
            <p:cNvSpPr/>
            <p:nvPr/>
          </p:nvSpPr>
          <p:spPr>
            <a:xfrm>
              <a:off x="5533650" y="2469325"/>
              <a:ext cx="174925" cy="417425"/>
            </a:xfrm>
            <a:custGeom>
              <a:avLst/>
              <a:gdLst/>
              <a:ahLst/>
              <a:cxnLst/>
              <a:rect l="l" t="t" r="r" b="b"/>
              <a:pathLst>
                <a:path w="6997" h="16697" extrusionOk="0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25"/>
            <p:cNvSpPr/>
            <p:nvPr/>
          </p:nvSpPr>
          <p:spPr>
            <a:xfrm>
              <a:off x="4057775" y="2124950"/>
              <a:ext cx="33400" cy="36275"/>
            </a:xfrm>
            <a:custGeom>
              <a:avLst/>
              <a:gdLst/>
              <a:ahLst/>
              <a:cxnLst/>
              <a:rect l="l" t="t" r="r" b="b"/>
              <a:pathLst>
                <a:path w="1336" h="1451" extrusionOk="0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25"/>
            <p:cNvSpPr/>
            <p:nvPr/>
          </p:nvSpPr>
          <p:spPr>
            <a:xfrm>
              <a:off x="5255200" y="1937225"/>
              <a:ext cx="593450" cy="230275"/>
            </a:xfrm>
            <a:custGeom>
              <a:avLst/>
              <a:gdLst/>
              <a:ahLst/>
              <a:cxnLst/>
              <a:rect l="l" t="t" r="r" b="b"/>
              <a:pathLst>
                <a:path w="23738" h="9211" extrusionOk="0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25"/>
            <p:cNvSpPr/>
            <p:nvPr/>
          </p:nvSpPr>
          <p:spPr>
            <a:xfrm>
              <a:off x="4320550" y="3346350"/>
              <a:ext cx="210275" cy="372625"/>
            </a:xfrm>
            <a:custGeom>
              <a:avLst/>
              <a:gdLst/>
              <a:ahLst/>
              <a:cxnLst/>
              <a:rect l="l" t="t" r="r" b="b"/>
              <a:pathLst>
                <a:path w="8411" h="14905" extrusionOk="0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25"/>
            <p:cNvSpPr/>
            <p:nvPr/>
          </p:nvSpPr>
          <p:spPr>
            <a:xfrm>
              <a:off x="3386175" y="2490425"/>
              <a:ext cx="239400" cy="290175"/>
            </a:xfrm>
            <a:custGeom>
              <a:avLst/>
              <a:gdLst/>
              <a:ahLst/>
              <a:cxnLst/>
              <a:rect l="l" t="t" r="r" b="b"/>
              <a:pathLst>
                <a:path w="9576" h="11607" extrusionOk="0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5"/>
            <p:cNvSpPr/>
            <p:nvPr/>
          </p:nvSpPr>
          <p:spPr>
            <a:xfrm>
              <a:off x="4371050" y="3321525"/>
              <a:ext cx="59350" cy="172050"/>
            </a:xfrm>
            <a:custGeom>
              <a:avLst/>
              <a:gdLst/>
              <a:ahLst/>
              <a:cxnLst/>
              <a:rect l="l" t="t" r="r" b="b"/>
              <a:pathLst>
                <a:path w="2374" h="6882" extrusionOk="0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25"/>
            <p:cNvSpPr/>
            <p:nvPr/>
          </p:nvSpPr>
          <p:spPr>
            <a:xfrm>
              <a:off x="5723100" y="2954900"/>
              <a:ext cx="383475" cy="139550"/>
            </a:xfrm>
            <a:custGeom>
              <a:avLst/>
              <a:gdLst/>
              <a:ahLst/>
              <a:cxnLst/>
              <a:rect l="l" t="t" r="r" b="b"/>
              <a:pathLst>
                <a:path w="15339" h="5582" extrusionOk="0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25"/>
            <p:cNvSpPr/>
            <p:nvPr/>
          </p:nvSpPr>
          <p:spPr>
            <a:xfrm>
              <a:off x="3953650" y="3496700"/>
              <a:ext cx="263350" cy="274775"/>
            </a:xfrm>
            <a:custGeom>
              <a:avLst/>
              <a:gdLst/>
              <a:ahLst/>
              <a:cxnLst/>
              <a:rect l="l" t="t" r="r" b="b"/>
              <a:pathLst>
                <a:path w="10534" h="10991" extrusionOk="0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5"/>
            <p:cNvSpPr/>
            <p:nvPr/>
          </p:nvSpPr>
          <p:spPr>
            <a:xfrm>
              <a:off x="3727100" y="2579450"/>
              <a:ext cx="307025" cy="268200"/>
            </a:xfrm>
            <a:custGeom>
              <a:avLst/>
              <a:gdLst/>
              <a:ahLst/>
              <a:cxnLst/>
              <a:rect l="l" t="t" r="r" b="b"/>
              <a:pathLst>
                <a:path w="12281" h="10728" extrusionOk="0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25"/>
            <p:cNvSpPr/>
            <p:nvPr/>
          </p:nvSpPr>
          <p:spPr>
            <a:xfrm>
              <a:off x="3775325" y="2797425"/>
              <a:ext cx="236250" cy="218550"/>
            </a:xfrm>
            <a:custGeom>
              <a:avLst/>
              <a:gdLst/>
              <a:ahLst/>
              <a:cxnLst/>
              <a:rect l="l" t="t" r="r" b="b"/>
              <a:pathLst>
                <a:path w="9450" h="8742" extrusionOk="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25"/>
            <p:cNvSpPr/>
            <p:nvPr/>
          </p:nvSpPr>
          <p:spPr>
            <a:xfrm>
              <a:off x="1977050" y="2771450"/>
              <a:ext cx="94450" cy="97325"/>
            </a:xfrm>
            <a:custGeom>
              <a:avLst/>
              <a:gdLst/>
              <a:ahLst/>
              <a:cxnLst/>
              <a:rect l="l" t="t" r="r" b="b"/>
              <a:pathLst>
                <a:path w="3778" h="3893" extrusionOk="0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25"/>
            <p:cNvSpPr/>
            <p:nvPr/>
          </p:nvSpPr>
          <p:spPr>
            <a:xfrm>
              <a:off x="3778450" y="1905550"/>
              <a:ext cx="63375" cy="58800"/>
            </a:xfrm>
            <a:custGeom>
              <a:avLst/>
              <a:gdLst/>
              <a:ahLst/>
              <a:cxnLst/>
              <a:rect l="l" t="t" r="r" b="b"/>
              <a:pathLst>
                <a:path w="2535" h="2352" extrusionOk="0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25"/>
            <p:cNvSpPr/>
            <p:nvPr/>
          </p:nvSpPr>
          <p:spPr>
            <a:xfrm>
              <a:off x="3799850" y="1383450"/>
              <a:ext cx="372075" cy="424550"/>
            </a:xfrm>
            <a:custGeom>
              <a:avLst/>
              <a:gdLst/>
              <a:ahLst/>
              <a:cxnLst/>
              <a:rect l="l" t="t" r="r" b="b"/>
              <a:pathLst>
                <a:path w="14883" h="16982" extrusionOk="0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5"/>
            <p:cNvSpPr/>
            <p:nvPr/>
          </p:nvSpPr>
          <p:spPr>
            <a:xfrm>
              <a:off x="5268050" y="2421950"/>
              <a:ext cx="165500" cy="91050"/>
            </a:xfrm>
            <a:custGeom>
              <a:avLst/>
              <a:gdLst/>
              <a:ahLst/>
              <a:cxnLst/>
              <a:rect l="l" t="t" r="r" b="b"/>
              <a:pathLst>
                <a:path w="6620" h="3642" extrusionOk="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25"/>
            <p:cNvSpPr/>
            <p:nvPr/>
          </p:nvSpPr>
          <p:spPr>
            <a:xfrm>
              <a:off x="6693125" y="3893550"/>
              <a:ext cx="362375" cy="274500"/>
            </a:xfrm>
            <a:custGeom>
              <a:avLst/>
              <a:gdLst/>
              <a:ahLst/>
              <a:cxnLst/>
              <a:rect l="l" t="t" r="r" b="b"/>
              <a:pathLst>
                <a:path w="14495" h="10980" extrusionOk="0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25"/>
            <p:cNvSpPr/>
            <p:nvPr/>
          </p:nvSpPr>
          <p:spPr>
            <a:xfrm>
              <a:off x="4746775" y="2513250"/>
              <a:ext cx="147250" cy="221150"/>
            </a:xfrm>
            <a:custGeom>
              <a:avLst/>
              <a:gdLst/>
              <a:ahLst/>
              <a:cxnLst/>
              <a:rect l="l" t="t" r="r" b="b"/>
              <a:pathLst>
                <a:path w="5890" h="8846" extrusionOk="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25"/>
            <p:cNvSpPr/>
            <p:nvPr/>
          </p:nvSpPr>
          <p:spPr>
            <a:xfrm>
              <a:off x="4893150" y="2268750"/>
              <a:ext cx="296175" cy="305875"/>
            </a:xfrm>
            <a:custGeom>
              <a:avLst/>
              <a:gdLst/>
              <a:ahLst/>
              <a:cxnLst/>
              <a:rect l="l" t="t" r="r" b="b"/>
              <a:pathLst>
                <a:path w="11847" h="12235" extrusionOk="0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5"/>
            <p:cNvSpPr/>
            <p:nvPr/>
          </p:nvSpPr>
          <p:spPr>
            <a:xfrm>
              <a:off x="2063775" y="2894125"/>
              <a:ext cx="114150" cy="54250"/>
            </a:xfrm>
            <a:custGeom>
              <a:avLst/>
              <a:gdLst/>
              <a:ahLst/>
              <a:cxnLst/>
              <a:rect l="l" t="t" r="r" b="b"/>
              <a:pathLst>
                <a:path w="4566" h="2170" extrusionOk="0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25"/>
            <p:cNvSpPr/>
            <p:nvPr/>
          </p:nvSpPr>
          <p:spPr>
            <a:xfrm>
              <a:off x="2091450" y="3113250"/>
              <a:ext cx="264225" cy="415150"/>
            </a:xfrm>
            <a:custGeom>
              <a:avLst/>
              <a:gdLst/>
              <a:ahLst/>
              <a:cxnLst/>
              <a:rect l="l" t="t" r="r" b="b"/>
              <a:pathLst>
                <a:path w="10569" h="16606" extrusionOk="0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25"/>
            <p:cNvSpPr/>
            <p:nvPr/>
          </p:nvSpPr>
          <p:spPr>
            <a:xfrm>
              <a:off x="6061750" y="2692150"/>
              <a:ext cx="189200" cy="293600"/>
            </a:xfrm>
            <a:custGeom>
              <a:avLst/>
              <a:gdLst/>
              <a:ahLst/>
              <a:cxnLst/>
              <a:rect l="l" t="t" r="r" b="b"/>
              <a:pathLst>
                <a:path w="7568" h="11744" extrusionOk="0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25"/>
            <p:cNvSpPr/>
            <p:nvPr/>
          </p:nvSpPr>
          <p:spPr>
            <a:xfrm>
              <a:off x="6537350" y="3168875"/>
              <a:ext cx="304175" cy="184900"/>
            </a:xfrm>
            <a:custGeom>
              <a:avLst/>
              <a:gdLst/>
              <a:ahLst/>
              <a:cxnLst/>
              <a:rect l="l" t="t" r="r" b="b"/>
              <a:pathLst>
                <a:path w="12167" h="7396" extrusionOk="0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25"/>
            <p:cNvSpPr/>
            <p:nvPr/>
          </p:nvSpPr>
          <p:spPr>
            <a:xfrm>
              <a:off x="3959925" y="1876450"/>
              <a:ext cx="177200" cy="127000"/>
            </a:xfrm>
            <a:custGeom>
              <a:avLst/>
              <a:gdLst/>
              <a:ahLst/>
              <a:cxnLst/>
              <a:rect l="l" t="t" r="r" b="b"/>
              <a:pathLst>
                <a:path w="7088" h="5080" extrusionOk="0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25"/>
            <p:cNvSpPr/>
            <p:nvPr/>
          </p:nvSpPr>
          <p:spPr>
            <a:xfrm>
              <a:off x="6017825" y="2136950"/>
              <a:ext cx="90750" cy="119275"/>
            </a:xfrm>
            <a:custGeom>
              <a:avLst/>
              <a:gdLst/>
              <a:ahLst/>
              <a:cxnLst/>
              <a:rect l="l" t="t" r="r" b="b"/>
              <a:pathLst>
                <a:path w="3630" h="4771" extrusionOk="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25"/>
            <p:cNvSpPr/>
            <p:nvPr/>
          </p:nvSpPr>
          <p:spPr>
            <a:xfrm>
              <a:off x="3544225" y="2152350"/>
              <a:ext cx="59950" cy="123275"/>
            </a:xfrm>
            <a:custGeom>
              <a:avLst/>
              <a:gdLst/>
              <a:ahLst/>
              <a:cxnLst/>
              <a:rect l="l" t="t" r="r" b="b"/>
              <a:pathLst>
                <a:path w="2398" h="4931" extrusionOk="0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25"/>
            <p:cNvSpPr/>
            <p:nvPr/>
          </p:nvSpPr>
          <p:spPr>
            <a:xfrm>
              <a:off x="2492025" y="3550900"/>
              <a:ext cx="169500" cy="186625"/>
            </a:xfrm>
            <a:custGeom>
              <a:avLst/>
              <a:gdLst/>
              <a:ahLst/>
              <a:cxnLst/>
              <a:rect l="l" t="t" r="r" b="b"/>
              <a:pathLst>
                <a:path w="6780" h="7465" extrusionOk="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25"/>
            <p:cNvSpPr/>
            <p:nvPr/>
          </p:nvSpPr>
          <p:spPr>
            <a:xfrm>
              <a:off x="4390150" y="2374025"/>
              <a:ext cx="10875" cy="26850"/>
            </a:xfrm>
            <a:custGeom>
              <a:avLst/>
              <a:gdLst/>
              <a:ahLst/>
              <a:cxnLst/>
              <a:rect l="l" t="t" r="r" b="b"/>
              <a:pathLst>
                <a:path w="435" h="1074" extrusionOk="0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25"/>
            <p:cNvSpPr/>
            <p:nvPr/>
          </p:nvSpPr>
          <p:spPr>
            <a:xfrm>
              <a:off x="4709975" y="2519525"/>
              <a:ext cx="17425" cy="35400"/>
            </a:xfrm>
            <a:custGeom>
              <a:avLst/>
              <a:gdLst/>
              <a:ahLst/>
              <a:cxnLst/>
              <a:rect l="l" t="t" r="r" b="b"/>
              <a:pathLst>
                <a:path w="697" h="1416" extrusionOk="0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25"/>
            <p:cNvSpPr/>
            <p:nvPr/>
          </p:nvSpPr>
          <p:spPr>
            <a:xfrm>
              <a:off x="4082300" y="2021400"/>
              <a:ext cx="171225" cy="100150"/>
            </a:xfrm>
            <a:custGeom>
              <a:avLst/>
              <a:gdLst/>
              <a:ahLst/>
              <a:cxnLst/>
              <a:rect l="l" t="t" r="r" b="b"/>
              <a:pathLst>
                <a:path w="6849" h="4006" extrusionOk="0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25"/>
            <p:cNvSpPr/>
            <p:nvPr/>
          </p:nvSpPr>
          <p:spPr>
            <a:xfrm>
              <a:off x="4052075" y="1374325"/>
              <a:ext cx="2474475" cy="802875"/>
            </a:xfrm>
            <a:custGeom>
              <a:avLst/>
              <a:gdLst/>
              <a:ahLst/>
              <a:cxnLst/>
              <a:rect l="l" t="t" r="r" b="b"/>
              <a:pathLst>
                <a:path w="98979" h="32115" extrusionOk="0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25"/>
            <p:cNvSpPr/>
            <p:nvPr/>
          </p:nvSpPr>
          <p:spPr>
            <a:xfrm>
              <a:off x="4302575" y="3138075"/>
              <a:ext cx="36525" cy="40250"/>
            </a:xfrm>
            <a:custGeom>
              <a:avLst/>
              <a:gdLst/>
              <a:ahLst/>
              <a:cxnLst/>
              <a:rect l="l" t="t" r="r" b="b"/>
              <a:pathLst>
                <a:path w="1461" h="1610" extrusionOk="0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25"/>
            <p:cNvSpPr/>
            <p:nvPr/>
          </p:nvSpPr>
          <p:spPr>
            <a:xfrm>
              <a:off x="3386175" y="2484725"/>
              <a:ext cx="167200" cy="151225"/>
            </a:xfrm>
            <a:custGeom>
              <a:avLst/>
              <a:gdLst/>
              <a:ahLst/>
              <a:cxnLst/>
              <a:rect l="l" t="t" r="r" b="b"/>
              <a:pathLst>
                <a:path w="6688" h="6049" extrusionOk="0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25"/>
            <p:cNvSpPr/>
            <p:nvPr/>
          </p:nvSpPr>
          <p:spPr>
            <a:xfrm>
              <a:off x="4391300" y="2382575"/>
              <a:ext cx="421975" cy="358950"/>
            </a:xfrm>
            <a:custGeom>
              <a:avLst/>
              <a:gdLst/>
              <a:ahLst/>
              <a:cxnLst/>
              <a:rect l="l" t="t" r="r" b="b"/>
              <a:pathLst>
                <a:path w="16879" h="14358" extrusionOk="0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25"/>
            <p:cNvSpPr/>
            <p:nvPr/>
          </p:nvSpPr>
          <p:spPr>
            <a:xfrm>
              <a:off x="4157925" y="2613100"/>
              <a:ext cx="321850" cy="303325"/>
            </a:xfrm>
            <a:custGeom>
              <a:avLst/>
              <a:gdLst/>
              <a:ahLst/>
              <a:cxnLst/>
              <a:rect l="l" t="t" r="r" b="b"/>
              <a:pathLst>
                <a:path w="12874" h="12133" extrusionOk="0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25"/>
            <p:cNvSpPr/>
            <p:nvPr/>
          </p:nvSpPr>
          <p:spPr>
            <a:xfrm>
              <a:off x="4198425" y="2834225"/>
              <a:ext cx="229425" cy="198300"/>
            </a:xfrm>
            <a:custGeom>
              <a:avLst/>
              <a:gdLst/>
              <a:ahLst/>
              <a:cxnLst/>
              <a:rect l="l" t="t" r="r" b="b"/>
              <a:pathLst>
                <a:path w="9177" h="7932" extrusionOk="0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25"/>
            <p:cNvSpPr/>
            <p:nvPr/>
          </p:nvSpPr>
          <p:spPr>
            <a:xfrm>
              <a:off x="3371325" y="2735800"/>
              <a:ext cx="121850" cy="96450"/>
            </a:xfrm>
            <a:custGeom>
              <a:avLst/>
              <a:gdLst/>
              <a:ahLst/>
              <a:cxnLst/>
              <a:rect l="l" t="t" r="r" b="b"/>
              <a:pathLst>
                <a:path w="4874" h="3858" extrusionOk="0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25"/>
            <p:cNvSpPr/>
            <p:nvPr/>
          </p:nvSpPr>
          <p:spPr>
            <a:xfrm>
              <a:off x="3456650" y="2884150"/>
              <a:ext cx="60500" cy="74200"/>
            </a:xfrm>
            <a:custGeom>
              <a:avLst/>
              <a:gdLst/>
              <a:ahLst/>
              <a:cxnLst/>
              <a:rect l="l" t="t" r="r" b="b"/>
              <a:pathLst>
                <a:path w="2420" h="2968" extrusionOk="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25"/>
            <p:cNvSpPr/>
            <p:nvPr/>
          </p:nvSpPr>
          <p:spPr>
            <a:xfrm>
              <a:off x="1930550" y="2784875"/>
              <a:ext cx="47375" cy="28825"/>
            </a:xfrm>
            <a:custGeom>
              <a:avLst/>
              <a:gdLst/>
              <a:ahLst/>
              <a:cxnLst/>
              <a:rect l="l" t="t" r="r" b="b"/>
              <a:pathLst>
                <a:path w="1895" h="1153" extrusionOk="0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25"/>
            <p:cNvSpPr/>
            <p:nvPr/>
          </p:nvSpPr>
          <p:spPr>
            <a:xfrm>
              <a:off x="4057500" y="2067050"/>
              <a:ext cx="81050" cy="86175"/>
            </a:xfrm>
            <a:custGeom>
              <a:avLst/>
              <a:gdLst/>
              <a:ahLst/>
              <a:cxnLst/>
              <a:rect l="l" t="t" r="r" b="b"/>
              <a:pathLst>
                <a:path w="3242" h="3447" extrusionOk="0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25"/>
            <p:cNvSpPr/>
            <p:nvPr/>
          </p:nvSpPr>
          <p:spPr>
            <a:xfrm>
              <a:off x="2559075" y="2975175"/>
              <a:ext cx="82750" cy="95875"/>
            </a:xfrm>
            <a:custGeom>
              <a:avLst/>
              <a:gdLst/>
              <a:ahLst/>
              <a:cxnLst/>
              <a:rect l="l" t="t" r="r" b="b"/>
              <a:pathLst>
                <a:path w="3310" h="3835" extrusionOk="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25"/>
            <p:cNvSpPr/>
            <p:nvPr/>
          </p:nvSpPr>
          <p:spPr>
            <a:xfrm>
              <a:off x="4018125" y="1991425"/>
              <a:ext cx="98150" cy="40250"/>
            </a:xfrm>
            <a:custGeom>
              <a:avLst/>
              <a:gdLst/>
              <a:ahLst/>
              <a:cxnLst/>
              <a:rect l="l" t="t" r="r" b="b"/>
              <a:pathLst>
                <a:path w="3926" h="1610" extrusionOk="0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25"/>
            <p:cNvSpPr/>
            <p:nvPr/>
          </p:nvSpPr>
          <p:spPr>
            <a:xfrm>
              <a:off x="3965900" y="2051625"/>
              <a:ext cx="50525" cy="31125"/>
            </a:xfrm>
            <a:custGeom>
              <a:avLst/>
              <a:gdLst/>
              <a:ahLst/>
              <a:cxnLst/>
              <a:rect l="l" t="t" r="r" b="b"/>
              <a:pathLst>
                <a:path w="2021" h="1245" extrusionOk="0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25"/>
            <p:cNvSpPr/>
            <p:nvPr/>
          </p:nvSpPr>
          <p:spPr>
            <a:xfrm>
              <a:off x="3899725" y="1585450"/>
              <a:ext cx="181750" cy="280475"/>
            </a:xfrm>
            <a:custGeom>
              <a:avLst/>
              <a:gdLst/>
              <a:ahLst/>
              <a:cxnLst/>
              <a:rect l="l" t="t" r="r" b="b"/>
              <a:pathLst>
                <a:path w="7270" h="11219" extrusionOk="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25"/>
            <p:cNvSpPr/>
            <p:nvPr/>
          </p:nvSpPr>
          <p:spPr>
            <a:xfrm>
              <a:off x="4317400" y="3694425"/>
              <a:ext cx="27125" cy="37100"/>
            </a:xfrm>
            <a:custGeom>
              <a:avLst/>
              <a:gdLst/>
              <a:ahLst/>
              <a:cxnLst/>
              <a:rect l="l" t="t" r="r" b="b"/>
              <a:pathLst>
                <a:path w="1085" h="1484" extrusionOk="0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25"/>
            <p:cNvSpPr/>
            <p:nvPr/>
          </p:nvSpPr>
          <p:spPr>
            <a:xfrm>
              <a:off x="4398425" y="2266175"/>
              <a:ext cx="115875" cy="113000"/>
            </a:xfrm>
            <a:custGeom>
              <a:avLst/>
              <a:gdLst/>
              <a:ahLst/>
              <a:cxnLst/>
              <a:rect l="l" t="t" r="r" b="b"/>
              <a:pathLst>
                <a:path w="4635" h="4520" extrusionOk="0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25"/>
            <p:cNvSpPr/>
            <p:nvPr/>
          </p:nvSpPr>
          <p:spPr>
            <a:xfrm>
              <a:off x="3990150" y="2580875"/>
              <a:ext cx="204875" cy="362650"/>
            </a:xfrm>
            <a:custGeom>
              <a:avLst/>
              <a:gdLst/>
              <a:ahLst/>
              <a:cxnLst/>
              <a:rect l="l" t="t" r="r" b="b"/>
              <a:pathLst>
                <a:path w="8195" h="14506" extrusionOk="0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25"/>
            <p:cNvSpPr/>
            <p:nvPr/>
          </p:nvSpPr>
          <p:spPr>
            <a:xfrm>
              <a:off x="3720250" y="2862175"/>
              <a:ext cx="38550" cy="115300"/>
            </a:xfrm>
            <a:custGeom>
              <a:avLst/>
              <a:gdLst/>
              <a:ahLst/>
              <a:cxnLst/>
              <a:rect l="l" t="t" r="r" b="b"/>
              <a:pathLst>
                <a:path w="1542" h="4612" extrusionOk="0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25"/>
            <p:cNvSpPr/>
            <p:nvPr/>
          </p:nvSpPr>
          <p:spPr>
            <a:xfrm>
              <a:off x="5643225" y="2649050"/>
              <a:ext cx="173475" cy="334125"/>
            </a:xfrm>
            <a:custGeom>
              <a:avLst/>
              <a:gdLst/>
              <a:ahLst/>
              <a:cxnLst/>
              <a:rect l="l" t="t" r="r" b="b"/>
              <a:pathLst>
                <a:path w="6939" h="13365" extrusionOk="0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25"/>
            <p:cNvSpPr/>
            <p:nvPr/>
          </p:nvSpPr>
          <p:spPr>
            <a:xfrm>
              <a:off x="4972475" y="2181450"/>
              <a:ext cx="151225" cy="96450"/>
            </a:xfrm>
            <a:custGeom>
              <a:avLst/>
              <a:gdLst/>
              <a:ahLst/>
              <a:cxnLst/>
              <a:rect l="l" t="t" r="r" b="b"/>
              <a:pathLst>
                <a:path w="6049" h="3858" extrusionOk="0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25"/>
            <p:cNvSpPr/>
            <p:nvPr/>
          </p:nvSpPr>
          <p:spPr>
            <a:xfrm>
              <a:off x="4682025" y="2141800"/>
              <a:ext cx="283625" cy="169775"/>
            </a:xfrm>
            <a:custGeom>
              <a:avLst/>
              <a:gdLst/>
              <a:ahLst/>
              <a:cxnLst/>
              <a:rect l="l" t="t" r="r" b="b"/>
              <a:pathLst>
                <a:path w="11345" h="6791" extrusionOk="0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25"/>
            <p:cNvSpPr/>
            <p:nvPr/>
          </p:nvSpPr>
          <p:spPr>
            <a:xfrm>
              <a:off x="6216675" y="3299850"/>
              <a:ext cx="48250" cy="25400"/>
            </a:xfrm>
            <a:custGeom>
              <a:avLst/>
              <a:gdLst/>
              <a:ahLst/>
              <a:cxnLst/>
              <a:rect l="l" t="t" r="r" b="b"/>
              <a:pathLst>
                <a:path w="1930" h="1016" extrusionOk="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25"/>
            <p:cNvSpPr/>
            <p:nvPr/>
          </p:nvSpPr>
          <p:spPr>
            <a:xfrm>
              <a:off x="3864050" y="2263900"/>
              <a:ext cx="75925" cy="160375"/>
            </a:xfrm>
            <a:custGeom>
              <a:avLst/>
              <a:gdLst/>
              <a:ahLst/>
              <a:cxnLst/>
              <a:rect l="l" t="t" r="r" b="b"/>
              <a:pathLst>
                <a:path w="3037" h="6415" extrusionOk="0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25"/>
            <p:cNvSpPr/>
            <p:nvPr/>
          </p:nvSpPr>
          <p:spPr>
            <a:xfrm>
              <a:off x="4199275" y="2155475"/>
              <a:ext cx="360100" cy="143550"/>
            </a:xfrm>
            <a:custGeom>
              <a:avLst/>
              <a:gdLst/>
              <a:ahLst/>
              <a:cxnLst/>
              <a:rect l="l" t="t" r="r" b="b"/>
              <a:pathLst>
                <a:path w="14404" h="5742" extrusionOk="0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25"/>
            <p:cNvSpPr/>
            <p:nvPr/>
          </p:nvSpPr>
          <p:spPr>
            <a:xfrm>
              <a:off x="6070875" y="2538075"/>
              <a:ext cx="28850" cy="75625"/>
            </a:xfrm>
            <a:custGeom>
              <a:avLst/>
              <a:gdLst/>
              <a:ahLst/>
              <a:cxnLst/>
              <a:rect l="l" t="t" r="r" b="b"/>
              <a:pathLst>
                <a:path w="1154" h="3025" extrusionOk="0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25"/>
            <p:cNvSpPr/>
            <p:nvPr/>
          </p:nvSpPr>
          <p:spPr>
            <a:xfrm>
              <a:off x="4313700" y="3135225"/>
              <a:ext cx="211725" cy="242825"/>
            </a:xfrm>
            <a:custGeom>
              <a:avLst/>
              <a:gdLst/>
              <a:ahLst/>
              <a:cxnLst/>
              <a:rect l="l" t="t" r="r" b="b"/>
              <a:pathLst>
                <a:path w="8469" h="9713" extrusionOk="0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25"/>
            <p:cNvSpPr/>
            <p:nvPr/>
          </p:nvSpPr>
          <p:spPr>
            <a:xfrm>
              <a:off x="4313975" y="3015675"/>
              <a:ext cx="109575" cy="128975"/>
            </a:xfrm>
            <a:custGeom>
              <a:avLst/>
              <a:gdLst/>
              <a:ahLst/>
              <a:cxnLst/>
              <a:rect l="l" t="t" r="r" b="b"/>
              <a:pathLst>
                <a:path w="4383" h="5159" extrusionOk="0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25"/>
            <p:cNvSpPr/>
            <p:nvPr/>
          </p:nvSpPr>
          <p:spPr>
            <a:xfrm>
              <a:off x="4109700" y="1931225"/>
              <a:ext cx="313850" cy="175775"/>
            </a:xfrm>
            <a:custGeom>
              <a:avLst/>
              <a:gdLst/>
              <a:ahLst/>
              <a:cxnLst/>
              <a:rect l="l" t="t" r="r" b="b"/>
              <a:pathLst>
                <a:path w="12554" h="7031" extrusionOk="0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25"/>
            <p:cNvSpPr/>
            <p:nvPr/>
          </p:nvSpPr>
          <p:spPr>
            <a:xfrm>
              <a:off x="2610425" y="3795125"/>
              <a:ext cx="97300" cy="109875"/>
            </a:xfrm>
            <a:custGeom>
              <a:avLst/>
              <a:gdLst/>
              <a:ahLst/>
              <a:cxnLst/>
              <a:rect l="l" t="t" r="r" b="b"/>
              <a:pathLst>
                <a:path w="3892" h="4395" extrusionOk="0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25"/>
            <p:cNvSpPr/>
            <p:nvPr/>
          </p:nvSpPr>
          <p:spPr>
            <a:xfrm>
              <a:off x="586475" y="1543225"/>
              <a:ext cx="1932400" cy="1139800"/>
            </a:xfrm>
            <a:custGeom>
              <a:avLst/>
              <a:gdLst/>
              <a:ahLst/>
              <a:cxnLst/>
              <a:rect l="l" t="t" r="r" b="b"/>
              <a:pathLst>
                <a:path w="77296" h="45592" extrusionOk="0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25"/>
            <p:cNvSpPr/>
            <p:nvPr/>
          </p:nvSpPr>
          <p:spPr>
            <a:xfrm>
              <a:off x="4725950" y="2079875"/>
              <a:ext cx="338975" cy="188625"/>
            </a:xfrm>
            <a:custGeom>
              <a:avLst/>
              <a:gdLst/>
              <a:ahLst/>
              <a:cxnLst/>
              <a:rect l="l" t="t" r="r" b="b"/>
              <a:pathLst>
                <a:path w="13559" h="7545" extrusionOk="0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25"/>
            <p:cNvSpPr/>
            <p:nvPr/>
          </p:nvSpPr>
          <p:spPr>
            <a:xfrm>
              <a:off x="2257775" y="2836225"/>
              <a:ext cx="269925" cy="259650"/>
            </a:xfrm>
            <a:custGeom>
              <a:avLst/>
              <a:gdLst/>
              <a:ahLst/>
              <a:cxnLst/>
              <a:rect l="l" t="t" r="r" b="b"/>
              <a:pathLst>
                <a:path w="10797" h="10386" extrusionOk="0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25"/>
            <p:cNvSpPr/>
            <p:nvPr/>
          </p:nvSpPr>
          <p:spPr>
            <a:xfrm>
              <a:off x="5724250" y="2582300"/>
              <a:ext cx="172625" cy="334400"/>
            </a:xfrm>
            <a:custGeom>
              <a:avLst/>
              <a:gdLst/>
              <a:ahLst/>
              <a:cxnLst/>
              <a:rect l="l" t="t" r="r" b="b"/>
              <a:pathLst>
                <a:path w="6905" h="13376" extrusionOk="0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25"/>
            <p:cNvSpPr/>
            <p:nvPr/>
          </p:nvSpPr>
          <p:spPr>
            <a:xfrm>
              <a:off x="7026375" y="3443925"/>
              <a:ext cx="18575" cy="45100"/>
            </a:xfrm>
            <a:custGeom>
              <a:avLst/>
              <a:gdLst/>
              <a:ahLst/>
              <a:cxnLst/>
              <a:rect l="l" t="t" r="r" b="b"/>
              <a:pathLst>
                <a:path w="743" h="1804" extrusionOk="0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25"/>
            <p:cNvSpPr/>
            <p:nvPr/>
          </p:nvSpPr>
          <p:spPr>
            <a:xfrm>
              <a:off x="4566475" y="2681025"/>
              <a:ext cx="206300" cy="145525"/>
            </a:xfrm>
            <a:custGeom>
              <a:avLst/>
              <a:gdLst/>
              <a:ahLst/>
              <a:cxnLst/>
              <a:rect l="l" t="t" r="r" b="b"/>
              <a:pathLst>
                <a:path w="8252" h="5821" extrusionOk="0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25"/>
            <p:cNvSpPr/>
            <p:nvPr/>
          </p:nvSpPr>
          <p:spPr>
            <a:xfrm>
              <a:off x="4037225" y="3613400"/>
              <a:ext cx="321850" cy="288750"/>
            </a:xfrm>
            <a:custGeom>
              <a:avLst/>
              <a:gdLst/>
              <a:ahLst/>
              <a:cxnLst/>
              <a:rect l="l" t="t" r="r" b="b"/>
              <a:pathLst>
                <a:path w="12874" h="11550" extrusionOk="0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25"/>
            <p:cNvSpPr/>
            <p:nvPr/>
          </p:nvSpPr>
          <p:spPr>
            <a:xfrm>
              <a:off x="4155075" y="3299275"/>
              <a:ext cx="233975" cy="220275"/>
            </a:xfrm>
            <a:custGeom>
              <a:avLst/>
              <a:gdLst/>
              <a:ahLst/>
              <a:cxnLst/>
              <a:rect l="l" t="t" r="r" b="b"/>
              <a:pathLst>
                <a:path w="9359" h="8811" extrusionOk="0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25"/>
            <p:cNvSpPr/>
            <p:nvPr/>
          </p:nvSpPr>
          <p:spPr>
            <a:xfrm>
              <a:off x="4220675" y="3463900"/>
              <a:ext cx="150950" cy="153800"/>
            </a:xfrm>
            <a:custGeom>
              <a:avLst/>
              <a:gdLst/>
              <a:ahLst/>
              <a:cxnLst/>
              <a:rect l="l" t="t" r="r" b="b"/>
              <a:pathLst>
                <a:path w="6038" h="6152" extrusionOk="0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25"/>
            <p:cNvSpPr/>
            <p:nvPr/>
          </p:nvSpPr>
          <p:spPr>
            <a:xfrm>
              <a:off x="4542225" y="2839350"/>
              <a:ext cx="197750" cy="311025"/>
            </a:xfrm>
            <a:custGeom>
              <a:avLst/>
              <a:gdLst/>
              <a:ahLst/>
              <a:cxnLst/>
              <a:rect l="l" t="t" r="r" b="b"/>
              <a:pathLst>
                <a:path w="7910" h="12441" extrusionOk="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25"/>
            <p:cNvSpPr/>
            <p:nvPr/>
          </p:nvSpPr>
          <p:spPr>
            <a:xfrm>
              <a:off x="2628975" y="2981450"/>
              <a:ext cx="58225" cy="84175"/>
            </a:xfrm>
            <a:custGeom>
              <a:avLst/>
              <a:gdLst/>
              <a:ahLst/>
              <a:cxnLst/>
              <a:rect l="l" t="t" r="r" b="b"/>
              <a:pathLst>
                <a:path w="2329" h="3367" extrusionOk="0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25"/>
            <p:cNvSpPr/>
            <p:nvPr/>
          </p:nvSpPr>
          <p:spPr>
            <a:xfrm>
              <a:off x="3640650" y="1956900"/>
              <a:ext cx="255375" cy="215450"/>
            </a:xfrm>
            <a:custGeom>
              <a:avLst/>
              <a:gdLst/>
              <a:ahLst/>
              <a:cxnLst/>
              <a:rect l="l" t="t" r="r" b="b"/>
              <a:pathLst>
                <a:path w="10215" h="8618" extrusionOk="0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25"/>
            <p:cNvSpPr/>
            <p:nvPr/>
          </p:nvSpPr>
          <p:spPr>
            <a:xfrm>
              <a:off x="3550500" y="2120100"/>
              <a:ext cx="250800" cy="176350"/>
            </a:xfrm>
            <a:custGeom>
              <a:avLst/>
              <a:gdLst/>
              <a:ahLst/>
              <a:cxnLst/>
              <a:rect l="l" t="t" r="r" b="b"/>
              <a:pathLst>
                <a:path w="10032" h="7054" extrusionOk="0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25"/>
            <p:cNvSpPr/>
            <p:nvPr/>
          </p:nvSpPr>
          <p:spPr>
            <a:xfrm>
              <a:off x="2326825" y="2825950"/>
              <a:ext cx="3450" cy="4300"/>
            </a:xfrm>
            <a:custGeom>
              <a:avLst/>
              <a:gdLst/>
              <a:ahLst/>
              <a:cxnLst/>
              <a:rect l="l" t="t" r="r" b="b"/>
              <a:pathLst>
                <a:path w="138" h="172" extrusionOk="0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25"/>
            <p:cNvSpPr/>
            <p:nvPr/>
          </p:nvSpPr>
          <p:spPr>
            <a:xfrm>
              <a:off x="2474325" y="2697550"/>
              <a:ext cx="3450" cy="2025"/>
            </a:xfrm>
            <a:custGeom>
              <a:avLst/>
              <a:gdLst/>
              <a:ahLst/>
              <a:cxnLst/>
              <a:rect l="l" t="t" r="r" b="b"/>
              <a:pathLst>
                <a:path w="138" h="81" extrusionOk="0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25"/>
            <p:cNvSpPr/>
            <p:nvPr/>
          </p:nvSpPr>
          <p:spPr>
            <a:xfrm>
              <a:off x="3747075" y="2144350"/>
              <a:ext cx="6025" cy="4600"/>
            </a:xfrm>
            <a:custGeom>
              <a:avLst/>
              <a:gdLst/>
              <a:ahLst/>
              <a:cxnLst/>
              <a:rect l="l" t="t" r="r" b="b"/>
              <a:pathLst>
                <a:path w="241" h="184" extrusionOk="0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25"/>
            <p:cNvSpPr/>
            <p:nvPr/>
          </p:nvSpPr>
          <p:spPr>
            <a:xfrm>
              <a:off x="2497150" y="2710400"/>
              <a:ext cx="3750" cy="16000"/>
            </a:xfrm>
            <a:custGeom>
              <a:avLst/>
              <a:gdLst/>
              <a:ahLst/>
              <a:cxnLst/>
              <a:rect l="l" t="t" r="r" b="b"/>
              <a:pathLst>
                <a:path w="150" h="640" extrusionOk="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25"/>
            <p:cNvSpPr/>
            <p:nvPr/>
          </p:nvSpPr>
          <p:spPr>
            <a:xfrm>
              <a:off x="2187025" y="2500700"/>
              <a:ext cx="108150" cy="136700"/>
            </a:xfrm>
            <a:custGeom>
              <a:avLst/>
              <a:gdLst/>
              <a:ahLst/>
              <a:cxnLst/>
              <a:rect l="l" t="t" r="r" b="b"/>
              <a:pathLst>
                <a:path w="4326" h="5468" extrusionOk="0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25"/>
            <p:cNvSpPr/>
            <p:nvPr/>
          </p:nvSpPr>
          <p:spPr>
            <a:xfrm>
              <a:off x="2482900" y="2377725"/>
              <a:ext cx="4300" cy="2900"/>
            </a:xfrm>
            <a:custGeom>
              <a:avLst/>
              <a:gdLst/>
              <a:ahLst/>
              <a:cxnLst/>
              <a:rect l="l" t="t" r="r" b="b"/>
              <a:pathLst>
                <a:path w="172" h="116" extrusionOk="0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25"/>
            <p:cNvSpPr/>
            <p:nvPr/>
          </p:nvSpPr>
          <p:spPr>
            <a:xfrm>
              <a:off x="2535100" y="2809975"/>
              <a:ext cx="4300" cy="6025"/>
            </a:xfrm>
            <a:custGeom>
              <a:avLst/>
              <a:gdLst/>
              <a:ahLst/>
              <a:cxnLst/>
              <a:rect l="l" t="t" r="r" b="b"/>
              <a:pathLst>
                <a:path w="172" h="241" extrusionOk="0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25"/>
            <p:cNvSpPr/>
            <p:nvPr/>
          </p:nvSpPr>
          <p:spPr>
            <a:xfrm>
              <a:off x="4582175" y="3370025"/>
              <a:ext cx="25700" cy="22850"/>
            </a:xfrm>
            <a:custGeom>
              <a:avLst/>
              <a:gdLst/>
              <a:ahLst/>
              <a:cxnLst/>
              <a:rect l="l" t="t" r="r" b="b"/>
              <a:pathLst>
                <a:path w="1028" h="914" extrusionOk="0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25"/>
            <p:cNvSpPr/>
            <p:nvPr/>
          </p:nvSpPr>
          <p:spPr>
            <a:xfrm>
              <a:off x="3219825" y="2722100"/>
              <a:ext cx="52250" cy="53950"/>
            </a:xfrm>
            <a:custGeom>
              <a:avLst/>
              <a:gdLst/>
              <a:ahLst/>
              <a:cxnLst/>
              <a:rect l="l" t="t" r="r" b="b"/>
              <a:pathLst>
                <a:path w="2090" h="2158" extrusionOk="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25"/>
            <p:cNvSpPr/>
            <p:nvPr/>
          </p:nvSpPr>
          <p:spPr>
            <a:xfrm>
              <a:off x="2116850" y="2663600"/>
              <a:ext cx="33975" cy="11150"/>
            </a:xfrm>
            <a:custGeom>
              <a:avLst/>
              <a:gdLst/>
              <a:ahLst/>
              <a:cxnLst/>
              <a:rect l="l" t="t" r="r" b="b"/>
              <a:pathLst>
                <a:path w="1359" h="446" extrusionOk="0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25"/>
            <p:cNvSpPr/>
            <p:nvPr/>
          </p:nvSpPr>
          <p:spPr>
            <a:xfrm>
              <a:off x="2502300" y="2757475"/>
              <a:ext cx="4300" cy="9150"/>
            </a:xfrm>
            <a:custGeom>
              <a:avLst/>
              <a:gdLst/>
              <a:ahLst/>
              <a:cxnLst/>
              <a:rect l="l" t="t" r="r" b="b"/>
              <a:pathLst>
                <a:path w="172" h="366" extrusionOk="0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25"/>
            <p:cNvSpPr/>
            <p:nvPr/>
          </p:nvSpPr>
          <p:spPr>
            <a:xfrm>
              <a:off x="2671775" y="4270150"/>
              <a:ext cx="55925" cy="22575"/>
            </a:xfrm>
            <a:custGeom>
              <a:avLst/>
              <a:gdLst/>
              <a:ahLst/>
              <a:cxnLst/>
              <a:rect l="l" t="t" r="r" b="b"/>
              <a:pathLst>
                <a:path w="2237" h="903" extrusionOk="0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25"/>
            <p:cNvSpPr/>
            <p:nvPr/>
          </p:nvSpPr>
          <p:spPr>
            <a:xfrm>
              <a:off x="3605000" y="1719250"/>
              <a:ext cx="16275" cy="19425"/>
            </a:xfrm>
            <a:custGeom>
              <a:avLst/>
              <a:gdLst/>
              <a:ahLst/>
              <a:cxnLst/>
              <a:rect l="l" t="t" r="r" b="b"/>
              <a:pathLst>
                <a:path w="651" h="777" extrusionOk="0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25"/>
            <p:cNvSpPr/>
            <p:nvPr/>
          </p:nvSpPr>
          <p:spPr>
            <a:xfrm>
              <a:off x="2490875" y="2834500"/>
              <a:ext cx="4025" cy="5175"/>
            </a:xfrm>
            <a:custGeom>
              <a:avLst/>
              <a:gdLst/>
              <a:ahLst/>
              <a:cxnLst/>
              <a:rect l="l" t="t" r="r" b="b"/>
              <a:pathLst>
                <a:path w="161" h="207" extrusionOk="0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25"/>
            <p:cNvSpPr/>
            <p:nvPr/>
          </p:nvSpPr>
          <p:spPr>
            <a:xfrm>
              <a:off x="5953900" y="2600000"/>
              <a:ext cx="8875" cy="8850"/>
            </a:xfrm>
            <a:custGeom>
              <a:avLst/>
              <a:gdLst/>
              <a:ahLst/>
              <a:cxnLst/>
              <a:rect l="l" t="t" r="r" b="b"/>
              <a:pathLst>
                <a:path w="355" h="354" extrusionOk="0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25"/>
            <p:cNvSpPr/>
            <p:nvPr/>
          </p:nvSpPr>
          <p:spPr>
            <a:xfrm>
              <a:off x="2478900" y="2717250"/>
              <a:ext cx="5725" cy="7150"/>
            </a:xfrm>
            <a:custGeom>
              <a:avLst/>
              <a:gdLst/>
              <a:ahLst/>
              <a:cxnLst/>
              <a:rect l="l" t="t" r="r" b="b"/>
              <a:pathLst>
                <a:path w="229" h="286" extrusionOk="0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25"/>
            <p:cNvSpPr/>
            <p:nvPr/>
          </p:nvSpPr>
          <p:spPr>
            <a:xfrm>
              <a:off x="2507725" y="2792275"/>
              <a:ext cx="4000" cy="8600"/>
            </a:xfrm>
            <a:custGeom>
              <a:avLst/>
              <a:gdLst/>
              <a:ahLst/>
              <a:cxnLst/>
              <a:rect l="l" t="t" r="r" b="b"/>
              <a:pathLst>
                <a:path w="160" h="344" extrusionOk="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25"/>
            <p:cNvSpPr/>
            <p:nvPr/>
          </p:nvSpPr>
          <p:spPr>
            <a:xfrm>
              <a:off x="3889450" y="2042500"/>
              <a:ext cx="2300" cy="4875"/>
            </a:xfrm>
            <a:custGeom>
              <a:avLst/>
              <a:gdLst/>
              <a:ahLst/>
              <a:cxnLst/>
              <a:rect l="l" t="t" r="r" b="b"/>
              <a:pathLst>
                <a:path w="92" h="195" extrusionOk="0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25"/>
            <p:cNvSpPr/>
            <p:nvPr/>
          </p:nvSpPr>
          <p:spPr>
            <a:xfrm>
              <a:off x="5191300" y="3015675"/>
              <a:ext cx="2300" cy="23125"/>
            </a:xfrm>
            <a:custGeom>
              <a:avLst/>
              <a:gdLst/>
              <a:ahLst/>
              <a:cxnLst/>
              <a:rect l="l" t="t" r="r" b="b"/>
              <a:pathLst>
                <a:path w="92" h="925" extrusionOk="0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25"/>
            <p:cNvSpPr/>
            <p:nvPr/>
          </p:nvSpPr>
          <p:spPr>
            <a:xfrm>
              <a:off x="3988150" y="2293000"/>
              <a:ext cx="7450" cy="6300"/>
            </a:xfrm>
            <a:custGeom>
              <a:avLst/>
              <a:gdLst/>
              <a:ahLst/>
              <a:cxnLst/>
              <a:rect l="l" t="t" r="r" b="b"/>
              <a:pathLst>
                <a:path w="298" h="252" extrusionOk="0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25"/>
            <p:cNvSpPr/>
            <p:nvPr/>
          </p:nvSpPr>
          <p:spPr>
            <a:xfrm>
              <a:off x="2489750" y="2730650"/>
              <a:ext cx="1450" cy="2875"/>
            </a:xfrm>
            <a:custGeom>
              <a:avLst/>
              <a:gdLst/>
              <a:ahLst/>
              <a:cxnLst/>
              <a:rect l="l" t="t" r="r" b="b"/>
              <a:pathLst>
                <a:path w="58" h="115" extrusionOk="0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25"/>
            <p:cNvSpPr/>
            <p:nvPr/>
          </p:nvSpPr>
          <p:spPr>
            <a:xfrm>
              <a:off x="4848925" y="3565450"/>
              <a:ext cx="9725" cy="12300"/>
            </a:xfrm>
            <a:custGeom>
              <a:avLst/>
              <a:gdLst/>
              <a:ahLst/>
              <a:cxnLst/>
              <a:rect l="l" t="t" r="r" b="b"/>
              <a:pathLst>
                <a:path w="389" h="492" extrusionOk="0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25"/>
            <p:cNvSpPr/>
            <p:nvPr/>
          </p:nvSpPr>
          <p:spPr>
            <a:xfrm>
              <a:off x="6873450" y="3546050"/>
              <a:ext cx="149525" cy="80200"/>
            </a:xfrm>
            <a:custGeom>
              <a:avLst/>
              <a:gdLst/>
              <a:ahLst/>
              <a:cxnLst/>
              <a:rect l="l" t="t" r="r" b="b"/>
              <a:pathLst>
                <a:path w="5981" h="3208" extrusionOk="0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25"/>
            <p:cNvSpPr/>
            <p:nvPr/>
          </p:nvSpPr>
          <p:spPr>
            <a:xfrm>
              <a:off x="7066600" y="3123225"/>
              <a:ext cx="1175" cy="1450"/>
            </a:xfrm>
            <a:custGeom>
              <a:avLst/>
              <a:gdLst/>
              <a:ahLst/>
              <a:cxnLst/>
              <a:rect l="l" t="t" r="r" b="b"/>
              <a:pathLst>
                <a:path w="47" h="58" extrusionOk="0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25"/>
            <p:cNvSpPr/>
            <p:nvPr/>
          </p:nvSpPr>
          <p:spPr>
            <a:xfrm>
              <a:off x="1214425" y="3663900"/>
              <a:ext cx="1750" cy="2300"/>
            </a:xfrm>
            <a:custGeom>
              <a:avLst/>
              <a:gdLst/>
              <a:ahLst/>
              <a:cxnLst/>
              <a:rect l="l" t="t" r="r" b="b"/>
              <a:pathLst>
                <a:path w="70" h="92" extrusionOk="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25"/>
            <p:cNvSpPr/>
            <p:nvPr/>
          </p:nvSpPr>
          <p:spPr>
            <a:xfrm>
              <a:off x="2379600" y="2691850"/>
              <a:ext cx="52250" cy="13150"/>
            </a:xfrm>
            <a:custGeom>
              <a:avLst/>
              <a:gdLst/>
              <a:ahLst/>
              <a:cxnLst/>
              <a:rect l="l" t="t" r="r" b="b"/>
              <a:pathLst>
                <a:path w="2090" h="526" extrusionOk="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25"/>
            <p:cNvSpPr/>
            <p:nvPr/>
          </p:nvSpPr>
          <p:spPr>
            <a:xfrm>
              <a:off x="721700" y="3311250"/>
              <a:ext cx="309875" cy="274775"/>
            </a:xfrm>
            <a:custGeom>
              <a:avLst/>
              <a:gdLst/>
              <a:ahLst/>
              <a:cxnLst/>
              <a:rect l="l" t="t" r="r" b="b"/>
              <a:pathLst>
                <a:path w="12395" h="10991" extrusionOk="0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25"/>
            <p:cNvSpPr/>
            <p:nvPr/>
          </p:nvSpPr>
          <p:spPr>
            <a:xfrm>
              <a:off x="5798700" y="3079300"/>
              <a:ext cx="6875" cy="4025"/>
            </a:xfrm>
            <a:custGeom>
              <a:avLst/>
              <a:gdLst/>
              <a:ahLst/>
              <a:cxnLst/>
              <a:rect l="l" t="t" r="r" b="b"/>
              <a:pathLst>
                <a:path w="275" h="161" extrusionOk="0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25"/>
            <p:cNvSpPr/>
            <p:nvPr/>
          </p:nvSpPr>
          <p:spPr>
            <a:xfrm>
              <a:off x="6833800" y="3262175"/>
              <a:ext cx="212850" cy="118425"/>
            </a:xfrm>
            <a:custGeom>
              <a:avLst/>
              <a:gdLst/>
              <a:ahLst/>
              <a:cxnLst/>
              <a:rect l="l" t="t" r="r" b="b"/>
              <a:pathLst>
                <a:path w="8514" h="4737" extrusionOk="0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25"/>
            <p:cNvSpPr/>
            <p:nvPr/>
          </p:nvSpPr>
          <p:spPr>
            <a:xfrm>
              <a:off x="3851225" y="3073600"/>
              <a:ext cx="19700" cy="37675"/>
            </a:xfrm>
            <a:custGeom>
              <a:avLst/>
              <a:gdLst/>
              <a:ahLst/>
              <a:cxnLst/>
              <a:rect l="l" t="t" r="r" b="b"/>
              <a:pathLst>
                <a:path w="788" h="1507" extrusionOk="0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25"/>
            <p:cNvSpPr/>
            <p:nvPr/>
          </p:nvSpPr>
          <p:spPr>
            <a:xfrm>
              <a:off x="2474625" y="2702125"/>
              <a:ext cx="2025" cy="1175"/>
            </a:xfrm>
            <a:custGeom>
              <a:avLst/>
              <a:gdLst/>
              <a:ahLst/>
              <a:cxnLst/>
              <a:rect l="l" t="t" r="r" b="b"/>
              <a:pathLst>
                <a:path w="81" h="47" extrusionOk="0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25"/>
            <p:cNvSpPr/>
            <p:nvPr/>
          </p:nvSpPr>
          <p:spPr>
            <a:xfrm>
              <a:off x="4830100" y="3215675"/>
              <a:ext cx="3150" cy="5150"/>
            </a:xfrm>
            <a:custGeom>
              <a:avLst/>
              <a:gdLst/>
              <a:ahLst/>
              <a:cxnLst/>
              <a:rect l="l" t="t" r="r" b="b"/>
              <a:pathLst>
                <a:path w="126" h="206" extrusionOk="0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25"/>
            <p:cNvSpPr/>
            <p:nvPr/>
          </p:nvSpPr>
          <p:spPr>
            <a:xfrm>
              <a:off x="2301725" y="2613975"/>
              <a:ext cx="13725" cy="4875"/>
            </a:xfrm>
            <a:custGeom>
              <a:avLst/>
              <a:gdLst/>
              <a:ahLst/>
              <a:cxnLst/>
              <a:rect l="l" t="t" r="r" b="b"/>
              <a:pathLst>
                <a:path w="549" h="195" extrusionOk="0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25"/>
            <p:cNvSpPr/>
            <p:nvPr/>
          </p:nvSpPr>
          <p:spPr>
            <a:xfrm>
              <a:off x="275475" y="3533500"/>
              <a:ext cx="13725" cy="65375"/>
            </a:xfrm>
            <a:custGeom>
              <a:avLst/>
              <a:gdLst/>
              <a:ahLst/>
              <a:cxnLst/>
              <a:rect l="l" t="t" r="r" b="b"/>
              <a:pathLst>
                <a:path w="549" h="2615" extrusionOk="0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25"/>
            <p:cNvSpPr/>
            <p:nvPr/>
          </p:nvSpPr>
          <p:spPr>
            <a:xfrm>
              <a:off x="2486325" y="2855050"/>
              <a:ext cx="28825" cy="28550"/>
            </a:xfrm>
            <a:custGeom>
              <a:avLst/>
              <a:gdLst/>
              <a:ahLst/>
              <a:cxnLst/>
              <a:rect l="l" t="t" r="r" b="b"/>
              <a:pathLst>
                <a:path w="1153" h="1142" extrusionOk="0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25"/>
            <p:cNvSpPr/>
            <p:nvPr/>
          </p:nvSpPr>
          <p:spPr>
            <a:xfrm>
              <a:off x="2500575" y="2809125"/>
              <a:ext cx="5450" cy="15125"/>
            </a:xfrm>
            <a:custGeom>
              <a:avLst/>
              <a:gdLst/>
              <a:ahLst/>
              <a:cxnLst/>
              <a:rect l="l" t="t" r="r" b="b"/>
              <a:pathLst>
                <a:path w="218" h="605" extrusionOk="0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25"/>
            <p:cNvSpPr/>
            <p:nvPr/>
          </p:nvSpPr>
          <p:spPr>
            <a:xfrm>
              <a:off x="2444375" y="2686725"/>
              <a:ext cx="8875" cy="8000"/>
            </a:xfrm>
            <a:custGeom>
              <a:avLst/>
              <a:gdLst/>
              <a:ahLst/>
              <a:cxnLst/>
              <a:rect l="l" t="t" r="r" b="b"/>
              <a:pathLst>
                <a:path w="355" h="320" extrusionOk="0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25"/>
            <p:cNvSpPr/>
            <p:nvPr/>
          </p:nvSpPr>
          <p:spPr>
            <a:xfrm>
              <a:off x="2437825" y="2695000"/>
              <a:ext cx="7425" cy="15425"/>
            </a:xfrm>
            <a:custGeom>
              <a:avLst/>
              <a:gdLst/>
              <a:ahLst/>
              <a:cxnLst/>
              <a:rect l="l" t="t" r="r" b="b"/>
              <a:pathLst>
                <a:path w="297" h="617" extrusionOk="0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25"/>
            <p:cNvSpPr/>
            <p:nvPr/>
          </p:nvSpPr>
          <p:spPr>
            <a:xfrm>
              <a:off x="4331675" y="2302700"/>
              <a:ext cx="40825" cy="24850"/>
            </a:xfrm>
            <a:custGeom>
              <a:avLst/>
              <a:gdLst/>
              <a:ahLst/>
              <a:cxnLst/>
              <a:rect l="l" t="t" r="r" b="b"/>
              <a:pathLst>
                <a:path w="1633" h="994" extrusionOk="0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25"/>
            <p:cNvSpPr/>
            <p:nvPr/>
          </p:nvSpPr>
          <p:spPr>
            <a:xfrm>
              <a:off x="4806425" y="3585425"/>
              <a:ext cx="12000" cy="11450"/>
            </a:xfrm>
            <a:custGeom>
              <a:avLst/>
              <a:gdLst/>
              <a:ahLst/>
              <a:cxnLst/>
              <a:rect l="l" t="t" r="r" b="b"/>
              <a:pathLst>
                <a:path w="480" h="458" extrusionOk="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25"/>
            <p:cNvSpPr/>
            <p:nvPr/>
          </p:nvSpPr>
          <p:spPr>
            <a:xfrm>
              <a:off x="4617550" y="3399400"/>
              <a:ext cx="3725" cy="7450"/>
            </a:xfrm>
            <a:custGeom>
              <a:avLst/>
              <a:gdLst/>
              <a:ahLst/>
              <a:cxnLst/>
              <a:rect l="l" t="t" r="r" b="b"/>
              <a:pathLst>
                <a:path w="149" h="298" extrusionOk="0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25"/>
            <p:cNvSpPr/>
            <p:nvPr/>
          </p:nvSpPr>
          <p:spPr>
            <a:xfrm>
              <a:off x="2506275" y="2774600"/>
              <a:ext cx="7175" cy="10300"/>
            </a:xfrm>
            <a:custGeom>
              <a:avLst/>
              <a:gdLst/>
              <a:ahLst/>
              <a:cxnLst/>
              <a:rect l="l" t="t" r="r" b="b"/>
              <a:pathLst>
                <a:path w="287" h="412" extrusionOk="0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25"/>
            <p:cNvSpPr/>
            <p:nvPr/>
          </p:nvSpPr>
          <p:spPr>
            <a:xfrm>
              <a:off x="2497450" y="2737500"/>
              <a:ext cx="12000" cy="14300"/>
            </a:xfrm>
            <a:custGeom>
              <a:avLst/>
              <a:gdLst/>
              <a:ahLst/>
              <a:cxnLst/>
              <a:rect l="l" t="t" r="r" b="b"/>
              <a:pathLst>
                <a:path w="480" h="572" extrusionOk="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25"/>
            <p:cNvSpPr/>
            <p:nvPr/>
          </p:nvSpPr>
          <p:spPr>
            <a:xfrm>
              <a:off x="2360200" y="2833075"/>
              <a:ext cx="3175" cy="6025"/>
            </a:xfrm>
            <a:custGeom>
              <a:avLst/>
              <a:gdLst/>
              <a:ahLst/>
              <a:cxnLst/>
              <a:rect l="l" t="t" r="r" b="b"/>
              <a:pathLst>
                <a:path w="127" h="241" extrusionOk="0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25"/>
            <p:cNvSpPr/>
            <p:nvPr/>
          </p:nvSpPr>
          <p:spPr>
            <a:xfrm>
              <a:off x="3369625" y="2448500"/>
              <a:ext cx="92750" cy="36525"/>
            </a:xfrm>
            <a:custGeom>
              <a:avLst/>
              <a:gdLst/>
              <a:ahLst/>
              <a:cxnLst/>
              <a:rect l="l" t="t" r="r" b="b"/>
              <a:pathLst>
                <a:path w="3710" h="1461" extrusionOk="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23" name="Google Shape;1423;p25"/>
          <p:cNvSpPr txBox="1">
            <a:spLocks noGrp="1"/>
          </p:cNvSpPr>
          <p:nvPr>
            <p:ph type="title"/>
          </p:nvPr>
        </p:nvSpPr>
        <p:spPr>
          <a:xfrm>
            <a:off x="226000" y="305833"/>
            <a:ext cx="9463600" cy="7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424" name="Google Shape;1424;p25"/>
          <p:cNvGrpSpPr/>
          <p:nvPr/>
        </p:nvGrpSpPr>
        <p:grpSpPr>
          <a:xfrm rot="10800000" flipH="1">
            <a:off x="10276744" y="6"/>
            <a:ext cx="1915248" cy="3324748"/>
            <a:chOff x="6181050" y="76116"/>
            <a:chExt cx="2962945" cy="5143484"/>
          </a:xfrm>
        </p:grpSpPr>
        <p:sp>
          <p:nvSpPr>
            <p:cNvPr id="1425" name="Google Shape;1425;p25"/>
            <p:cNvSpPr/>
            <p:nvPr/>
          </p:nvSpPr>
          <p:spPr>
            <a:xfrm rot="-8073695">
              <a:off x="8503266" y="2712777"/>
              <a:ext cx="526739" cy="52673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26" name="Google Shape;1426;p25"/>
            <p:cNvSpPr/>
            <p:nvPr/>
          </p:nvSpPr>
          <p:spPr>
            <a:xfrm rot="-8072550">
              <a:off x="7803130" y="4239362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25"/>
            <p:cNvSpPr/>
            <p:nvPr/>
          </p:nvSpPr>
          <p:spPr>
            <a:xfrm rot="10800000">
              <a:off x="8761328" y="4840399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28" name="Google Shape;1428;p25"/>
            <p:cNvSpPr/>
            <p:nvPr/>
          </p:nvSpPr>
          <p:spPr>
            <a:xfrm flipH="1">
              <a:off x="8761328" y="4460109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29" name="Google Shape;1429;p25"/>
            <p:cNvSpPr/>
            <p:nvPr/>
          </p:nvSpPr>
          <p:spPr>
            <a:xfrm rot="5400000" flipH="1">
              <a:off x="8758875" y="4843399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0" name="Google Shape;1430;p25"/>
            <p:cNvSpPr/>
            <p:nvPr/>
          </p:nvSpPr>
          <p:spPr>
            <a:xfrm rot="-5400000">
              <a:off x="8384407" y="4843399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1" name="Google Shape;1431;p25"/>
            <p:cNvSpPr/>
            <p:nvPr/>
          </p:nvSpPr>
          <p:spPr>
            <a:xfrm rot="5400000">
              <a:off x="8570370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2" name="Google Shape;1432;p25"/>
            <p:cNvSpPr/>
            <p:nvPr/>
          </p:nvSpPr>
          <p:spPr>
            <a:xfrm rot="-5400000" flipH="1">
              <a:off x="8202506" y="4273520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3" name="Google Shape;1433;p25"/>
            <p:cNvSpPr/>
            <p:nvPr/>
          </p:nvSpPr>
          <p:spPr>
            <a:xfrm rot="-8073695">
              <a:off x="8129978" y="4572195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4" name="Google Shape;1434;p25"/>
            <p:cNvSpPr/>
            <p:nvPr/>
          </p:nvSpPr>
          <p:spPr>
            <a:xfrm rot="-8072550">
              <a:off x="7433872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25"/>
            <p:cNvSpPr/>
            <p:nvPr/>
          </p:nvSpPr>
          <p:spPr>
            <a:xfrm rot="5400000" flipH="1">
              <a:off x="7286710" y="4834665"/>
              <a:ext cx="379200" cy="373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6" name="Google Shape;1436;p25"/>
            <p:cNvSpPr/>
            <p:nvPr/>
          </p:nvSpPr>
          <p:spPr>
            <a:xfrm rot="-5400000">
              <a:off x="6917707" y="4834665"/>
              <a:ext cx="379200" cy="373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7" name="Google Shape;1437;p25"/>
            <p:cNvSpPr/>
            <p:nvPr/>
          </p:nvSpPr>
          <p:spPr>
            <a:xfrm rot="-8072550">
              <a:off x="6694557" y="4609221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25"/>
            <p:cNvSpPr/>
            <p:nvPr/>
          </p:nvSpPr>
          <p:spPr>
            <a:xfrm rot="5400000" flipH="1">
              <a:off x="6552519" y="4834665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39" name="Google Shape;1439;p25"/>
            <p:cNvSpPr/>
            <p:nvPr/>
          </p:nvSpPr>
          <p:spPr>
            <a:xfrm rot="-5400000">
              <a:off x="6178050" y="4834665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0" name="Google Shape;1440;p25"/>
            <p:cNvSpPr/>
            <p:nvPr/>
          </p:nvSpPr>
          <p:spPr>
            <a:xfrm rot="5400000">
              <a:off x="8569275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1" name="Google Shape;1441;p25"/>
            <p:cNvSpPr/>
            <p:nvPr/>
          </p:nvSpPr>
          <p:spPr>
            <a:xfrm rot="-5400000" flipH="1">
              <a:off x="8195902" y="3522764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2" name="Google Shape;1442;p25"/>
            <p:cNvSpPr/>
            <p:nvPr/>
          </p:nvSpPr>
          <p:spPr>
            <a:xfrm rot="10800000">
              <a:off x="8760363" y="3338889"/>
              <a:ext cx="373200" cy="379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3" name="Google Shape;1443;p25"/>
            <p:cNvSpPr/>
            <p:nvPr/>
          </p:nvSpPr>
          <p:spPr>
            <a:xfrm flipH="1">
              <a:off x="8760363" y="2963949"/>
              <a:ext cx="373200" cy="379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4" name="Google Shape;1444;p25"/>
            <p:cNvSpPr/>
            <p:nvPr/>
          </p:nvSpPr>
          <p:spPr>
            <a:xfrm rot="-5400000" flipH="1">
              <a:off x="8574035" y="2422837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5" name="Google Shape;1445;p25"/>
            <p:cNvSpPr/>
            <p:nvPr/>
          </p:nvSpPr>
          <p:spPr>
            <a:xfrm rot="5400000">
              <a:off x="8578195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6" name="Google Shape;1446;p25"/>
            <p:cNvSpPr/>
            <p:nvPr/>
          </p:nvSpPr>
          <p:spPr>
            <a:xfrm rot="-5400000" flipH="1">
              <a:off x="8204821" y="2042535"/>
              <a:ext cx="758400" cy="3732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7" name="Google Shape;1447;p25"/>
            <p:cNvSpPr/>
            <p:nvPr/>
          </p:nvSpPr>
          <p:spPr>
            <a:xfrm>
              <a:off x="8029080" y="1476098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8" name="Google Shape;1448;p25"/>
            <p:cNvSpPr/>
            <p:nvPr/>
          </p:nvSpPr>
          <p:spPr>
            <a:xfrm rot="10800000" flipH="1">
              <a:off x="8029080" y="1855275"/>
              <a:ext cx="746400" cy="3792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49" name="Google Shape;1449;p25"/>
            <p:cNvSpPr/>
            <p:nvPr/>
          </p:nvSpPr>
          <p:spPr>
            <a:xfrm rot="5400000">
              <a:off x="8763723" y="1473746"/>
              <a:ext cx="379200" cy="373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0" name="Google Shape;1450;p25"/>
            <p:cNvSpPr/>
            <p:nvPr/>
          </p:nvSpPr>
          <p:spPr>
            <a:xfrm rot="-5400000" flipH="1">
              <a:off x="8389254" y="1473746"/>
              <a:ext cx="379200" cy="373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1" name="Google Shape;1451;p25"/>
            <p:cNvSpPr/>
            <p:nvPr/>
          </p:nvSpPr>
          <p:spPr>
            <a:xfrm rot="10800000">
              <a:off x="8416545" y="771143"/>
              <a:ext cx="374400" cy="3777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2" name="Google Shape;1452;p25"/>
            <p:cNvSpPr/>
            <p:nvPr/>
          </p:nvSpPr>
          <p:spPr>
            <a:xfrm flipH="1">
              <a:off x="8416545" y="396978"/>
              <a:ext cx="374400" cy="3777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3" name="Google Shape;1453;p25"/>
            <p:cNvSpPr/>
            <p:nvPr/>
          </p:nvSpPr>
          <p:spPr>
            <a:xfrm rot="-8072550">
              <a:off x="8188962" y="172194"/>
              <a:ext cx="451643" cy="451643"/>
            </a:xfrm>
            <a:prstGeom prst="rect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25"/>
            <p:cNvSpPr/>
            <p:nvPr/>
          </p:nvSpPr>
          <p:spPr>
            <a:xfrm flipH="1">
              <a:off x="8756759" y="734883"/>
              <a:ext cx="373200" cy="3792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5" name="Google Shape;1455;p25"/>
            <p:cNvSpPr/>
            <p:nvPr/>
          </p:nvSpPr>
          <p:spPr>
            <a:xfrm rot="5400000" flipH="1">
              <a:off x="8763474" y="1118174"/>
              <a:ext cx="379200" cy="373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6" name="Google Shape;1456;p25"/>
            <p:cNvSpPr/>
            <p:nvPr/>
          </p:nvSpPr>
          <p:spPr>
            <a:xfrm rot="-5400000">
              <a:off x="8389006" y="1118174"/>
              <a:ext cx="379200" cy="373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7" name="Google Shape;1457;p25"/>
            <p:cNvSpPr/>
            <p:nvPr/>
          </p:nvSpPr>
          <p:spPr>
            <a:xfrm rot="-8073695">
              <a:off x="8134578" y="846969"/>
              <a:ext cx="526739" cy="5267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1458" name="Google Shape;1458;p25"/>
            <p:cNvSpPr/>
            <p:nvPr/>
          </p:nvSpPr>
          <p:spPr>
            <a:xfrm rot="10800000">
              <a:off x="8756759" y="1105181"/>
              <a:ext cx="373200" cy="3792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</a:endParaRPr>
            </a:p>
          </p:txBody>
        </p:sp>
      </p:grpSp>
      <p:sp>
        <p:nvSpPr>
          <p:cNvPr id="1459" name="Google Shape;1459;p25"/>
          <p:cNvSpPr txBox="1"/>
          <p:nvPr/>
        </p:nvSpPr>
        <p:spPr>
          <a:xfrm rot="5400000">
            <a:off x="-924067" y="6184800"/>
            <a:ext cx="21064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6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17667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26"/>
          <p:cNvSpPr/>
          <p:nvPr/>
        </p:nvSpPr>
        <p:spPr>
          <a:xfrm>
            <a:off x="0" y="0"/>
            <a:ext cx="12177200" cy="684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62" name="Google Shape;1462;p2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534" y="580867"/>
            <a:ext cx="4980701" cy="21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3" name="Google Shape;1463;p26"/>
          <p:cNvSpPr txBox="1"/>
          <p:nvPr/>
        </p:nvSpPr>
        <p:spPr>
          <a:xfrm>
            <a:off x="564533" y="2854633"/>
            <a:ext cx="7515200" cy="29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67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3467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lang="en-GB" sz="3467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3467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lang="en-GB" sz="3467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sz="3467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67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67" b="1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sz="2800" b="1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sz="2400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lang="en-GB" sz="2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 sz="24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464" name="Google Shape;1464;p26"/>
          <p:cNvCxnSpPr/>
          <p:nvPr/>
        </p:nvCxnSpPr>
        <p:spPr>
          <a:xfrm>
            <a:off x="10410859" y="5682032"/>
            <a:ext cx="1493600" cy="12800"/>
          </a:xfrm>
          <a:prstGeom prst="straightConnector1">
            <a:avLst/>
          </a:prstGeom>
          <a:noFill/>
          <a:ln w="38100" cap="flat" cmpd="sng">
            <a:solidFill>
              <a:srgbClr val="FFCB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65" name="Google Shape;1465;p2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08067" y="5891753"/>
            <a:ext cx="712376" cy="63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2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20444" y="5896239"/>
            <a:ext cx="707809" cy="62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26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567148" y="5898483"/>
            <a:ext cx="611913" cy="62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26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205587" y="5909699"/>
            <a:ext cx="698676" cy="601204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26"/>
          <p:cNvSpPr txBox="1"/>
          <p:nvPr/>
        </p:nvSpPr>
        <p:spPr>
          <a:xfrm>
            <a:off x="7064013" y="4807599"/>
            <a:ext cx="4909600" cy="1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sz="2400" b="1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  <p:extLst>
      <p:ext uri="{BB962C8B-B14F-4D97-AF65-F5344CB8AC3E}">
        <p14:creationId xmlns:p14="http://schemas.microsoft.com/office/powerpoint/2010/main" val="645807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400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86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●"/>
              <a:defRPr sz="18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○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■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●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○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■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●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 Medium"/>
              <a:buChar char="○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Montserrat Medium"/>
              <a:buChar char="■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DEF4C5D5-435C-400A-8C66-FA4830932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04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88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7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7" r:id="rId1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HO6G67GJbM?feature=oembed" TargetMode="Externa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5.png"/><Relationship Id="rId1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6" Type="http://schemas.microsoft.com/office/2007/relationships/hdphoto" Target="../media/hdphoto5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6.png"/><Relationship Id="rId10" Type="http://schemas.openxmlformats.org/officeDocument/2006/relationships/image" Target="../media/image22.svg"/><Relationship Id="rId19" Type="http://schemas.openxmlformats.org/officeDocument/2006/relationships/image" Target="../media/image28.png"/><Relationship Id="rId4" Type="http://schemas.openxmlformats.org/officeDocument/2006/relationships/image" Target="../media/image17.svg"/><Relationship Id="rId9" Type="http://schemas.openxmlformats.org/officeDocument/2006/relationships/image" Target="../media/image21.png"/><Relationship Id="rId1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2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24F0-51D7-77B5-ACD2-83EB84A82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560" y="4713325"/>
            <a:ext cx="8360879" cy="2220875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Intro to 3D Printing for BME</a:t>
            </a:r>
          </a:p>
        </p:txBody>
      </p:sp>
      <p:pic>
        <p:nvPicPr>
          <p:cNvPr id="6" name="Picture 5" descr="A machine printing a skeleton&#10;&#10;Description automatically generated with medium confidence">
            <a:extLst>
              <a:ext uri="{FF2B5EF4-FFF2-40B4-BE49-F238E27FC236}">
                <a16:creationId xmlns:a16="http://schemas.microsoft.com/office/drawing/2014/main" id="{B67DECFB-B730-B0D8-02D4-1B2C00FFC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53" y="553194"/>
            <a:ext cx="6682092" cy="44569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Google Shape;432;p35">
            <a:extLst>
              <a:ext uri="{FF2B5EF4-FFF2-40B4-BE49-F238E27FC236}">
                <a16:creationId xmlns:a16="http://schemas.microsoft.com/office/drawing/2014/main" id="{2A2ABEA8-E22E-53DF-E756-19E0F5A8905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62254" y="883666"/>
            <a:ext cx="1999530" cy="1900465"/>
          </a:xfrm>
          <a:prstGeom prst="flowChartAlternateProcess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7B4F703F-415A-2E21-9ADF-68956B965526}"/>
              </a:ext>
            </a:extLst>
          </p:cNvPr>
          <p:cNvSpPr txBox="1">
            <a:spLocks/>
          </p:cNvSpPr>
          <p:nvPr/>
        </p:nvSpPr>
        <p:spPr>
          <a:xfrm>
            <a:off x="10129961" y="121744"/>
            <a:ext cx="1864116" cy="724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400" dirty="0">
                <a:latin typeface="Aptos Black" panose="020B0004020202020204" pitchFamily="34" charset="0"/>
              </a:rPr>
              <a:t>Attendance Form</a:t>
            </a:r>
          </a:p>
        </p:txBody>
      </p:sp>
    </p:spTree>
    <p:extLst>
      <p:ext uri="{BB962C8B-B14F-4D97-AF65-F5344CB8AC3E}">
        <p14:creationId xmlns:p14="http://schemas.microsoft.com/office/powerpoint/2010/main" val="2322928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AD5D60-5F96-BD6F-A152-DD8489D3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156" y="24064"/>
            <a:ext cx="5534526" cy="951462"/>
          </a:xfrm>
        </p:spPr>
        <p:txBody>
          <a:bodyPr/>
          <a:lstStyle/>
          <a:p>
            <a:pPr algn="ctr"/>
            <a:r>
              <a:rPr lang="en-US" sz="4400" dirty="0">
                <a:latin typeface="Aptos Black" panose="020B0004020202020204" pitchFamily="34" charset="0"/>
              </a:rPr>
              <a:t>What is 3D Printing?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1AEB0C5-A11D-E1C4-6ED8-4B387F03C79B}"/>
              </a:ext>
            </a:extLst>
          </p:cNvPr>
          <p:cNvCxnSpPr>
            <a:cxnSpLocks/>
          </p:cNvCxnSpPr>
          <p:nvPr/>
        </p:nvCxnSpPr>
        <p:spPr>
          <a:xfrm>
            <a:off x="54966" y="915366"/>
            <a:ext cx="5154708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28DB1E5-8431-B17B-442B-B3F2160878D2}"/>
              </a:ext>
            </a:extLst>
          </p:cNvPr>
          <p:cNvSpPr txBox="1">
            <a:spLocks/>
          </p:cNvSpPr>
          <p:nvPr/>
        </p:nvSpPr>
        <p:spPr>
          <a:xfrm>
            <a:off x="1528011" y="1564105"/>
            <a:ext cx="9061784" cy="36696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sz="2800" dirty="0"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9CC381-1A9B-DFF5-C011-D60271555DE4}"/>
              </a:ext>
            </a:extLst>
          </p:cNvPr>
          <p:cNvSpPr txBox="1"/>
          <p:nvPr/>
        </p:nvSpPr>
        <p:spPr>
          <a:xfrm>
            <a:off x="1585573" y="1624264"/>
            <a:ext cx="4945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Berlin Sans FB" panose="020E0602020502020306" pitchFamily="34" charset="0"/>
              </a:rPr>
              <a:t>Additive Manufacturing</a:t>
            </a:r>
          </a:p>
        </p:txBody>
      </p:sp>
      <p:pic>
        <p:nvPicPr>
          <p:cNvPr id="5" name="Picture 4" descr="A close-up of a cell&#10;&#10;Description automatically generated">
            <a:extLst>
              <a:ext uri="{FF2B5EF4-FFF2-40B4-BE49-F238E27FC236}">
                <a16:creationId xmlns:a16="http://schemas.microsoft.com/office/drawing/2014/main" id="{8A2B301E-83DE-7E58-EBFA-FD7364133F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" t="2483" r="2171" b="9244"/>
          <a:stretch/>
        </p:blipFill>
        <p:spPr>
          <a:xfrm>
            <a:off x="2333779" y="2269198"/>
            <a:ext cx="2875895" cy="25472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C9A297-28C6-F71B-A151-10F41DE4D172}"/>
              </a:ext>
            </a:extLst>
          </p:cNvPr>
          <p:cNvSpPr txBox="1"/>
          <p:nvPr/>
        </p:nvSpPr>
        <p:spPr>
          <a:xfrm>
            <a:off x="5559154" y="4574304"/>
            <a:ext cx="4945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Berlin Sans FB" panose="020E0602020502020306" pitchFamily="34" charset="0"/>
              </a:rPr>
              <a:t>Subtractive Manufacturing</a:t>
            </a:r>
          </a:p>
        </p:txBody>
      </p:sp>
      <p:pic>
        <p:nvPicPr>
          <p:cNvPr id="9" name="Picture 8" descr="A collage of images of a human eye&#10;&#10;Description automatically generated">
            <a:extLst>
              <a:ext uri="{FF2B5EF4-FFF2-40B4-BE49-F238E27FC236}">
                <a16:creationId xmlns:a16="http://schemas.microsoft.com/office/drawing/2014/main" id="{897ED44D-263F-24B7-DA09-A3EA9EA043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2" t="24773" r="7021" b="24773"/>
          <a:stretch/>
        </p:blipFill>
        <p:spPr>
          <a:xfrm>
            <a:off x="6058903" y="2209039"/>
            <a:ext cx="4133393" cy="24124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3C18FE-A57E-536E-7F7C-0588D72480DD}"/>
              </a:ext>
            </a:extLst>
          </p:cNvPr>
          <p:cNvSpPr txBox="1"/>
          <p:nvPr/>
        </p:nvSpPr>
        <p:spPr>
          <a:xfrm>
            <a:off x="1602205" y="1655041"/>
            <a:ext cx="3887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erlin Sans FB" panose="020E0602020502020306" pitchFamily="34" charset="0"/>
              </a:rPr>
              <a:t>Stereolithography (SLA)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71F8F3-2F35-5674-D4D7-6B98A980A631}"/>
              </a:ext>
            </a:extLst>
          </p:cNvPr>
          <p:cNvSpPr txBox="1"/>
          <p:nvPr/>
        </p:nvSpPr>
        <p:spPr>
          <a:xfrm>
            <a:off x="5396775" y="4681634"/>
            <a:ext cx="5193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  <a:cs typeface="Arial"/>
                <a:sym typeface="Arial"/>
              </a:rPr>
              <a:t>Fused Deposition Modeling (FDM)</a:t>
            </a:r>
          </a:p>
        </p:txBody>
      </p:sp>
      <p:pic>
        <p:nvPicPr>
          <p:cNvPr id="7" name="Picture 6" descr="A close up of a piece of honeycomb&#10;&#10;Description automatically generated">
            <a:extLst>
              <a:ext uri="{FF2B5EF4-FFF2-40B4-BE49-F238E27FC236}">
                <a16:creationId xmlns:a16="http://schemas.microsoft.com/office/drawing/2014/main" id="{3DEBB983-09B0-D44A-AA07-AFFF9A05E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3541">
            <a:off x="2311927" y="2355232"/>
            <a:ext cx="3114512" cy="233588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 descr="A machine with a camera on it&#10;&#10;Description automatically generated with medium confidence">
            <a:extLst>
              <a:ext uri="{FF2B5EF4-FFF2-40B4-BE49-F238E27FC236}">
                <a16:creationId xmlns:a16="http://schemas.microsoft.com/office/drawing/2014/main" id="{AEABC4EF-25C3-0EF7-F268-59D9274D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06">
            <a:off x="6464929" y="2011678"/>
            <a:ext cx="3508966" cy="234510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A diagram of a medical equipment&#10;&#10;Description automatically generated">
            <a:extLst>
              <a:ext uri="{FF2B5EF4-FFF2-40B4-BE49-F238E27FC236}">
                <a16:creationId xmlns:a16="http://schemas.microsoft.com/office/drawing/2014/main" id="{16B3A640-45FA-A857-2019-E61F95AAC8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81" y="1133557"/>
            <a:ext cx="6860973" cy="5410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67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xit" presetSubtype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0" grpId="1"/>
      <p:bldP spid="10" grpId="2"/>
      <p:bldP spid="6" grpId="0"/>
      <p:bldP spid="6" grpId="1"/>
      <p:bldP spid="13" grpId="0"/>
      <p:bldP spid="13" grpId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omprehensive Assessment of the Environmental Impact of Fused Filament  Fabrication Products Produced Under Various Performance Requirements |  SpringerLink">
            <a:extLst>
              <a:ext uri="{FF2B5EF4-FFF2-40B4-BE49-F238E27FC236}">
                <a16:creationId xmlns:a16="http://schemas.microsoft.com/office/drawing/2014/main" id="{86E195CE-A04C-CDCF-CC76-959B64283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47" b="99360" l="1460" r="95328">
                        <a14:foregroundMark x1="9927" y1="19718" x2="10803" y2="27657"/>
                        <a14:foregroundMark x1="5985" y1="20743" x2="6277" y2="32394"/>
                        <a14:foregroundMark x1="6277" y1="32394" x2="6715" y2="32778"/>
                        <a14:foregroundMark x1="1752" y1="25352" x2="1460" y2="29193"/>
                        <a14:foregroundMark x1="19124" y1="26761" x2="19270" y2="30986"/>
                        <a14:foregroundMark x1="15766" y1="17286" x2="18540" y2="28553"/>
                        <a14:foregroundMark x1="18540" y1="28553" x2="16934" y2="37644"/>
                        <a14:foregroundMark x1="16934" y1="37644" x2="22336" y2="26248"/>
                        <a14:foregroundMark x1="22336" y1="26248" x2="18248" y2="16773"/>
                        <a14:foregroundMark x1="18248" y1="16773" x2="15912" y2="14085"/>
                        <a14:foregroundMark x1="18102" y1="11268" x2="16058" y2="12036"/>
                        <a14:foregroundMark x1="38832" y1="29065" x2="44234" y2="37772"/>
                        <a14:foregroundMark x1="44234" y1="37772" x2="43942" y2="43662"/>
                        <a14:foregroundMark x1="56058" y1="29449" x2="45839" y2="31114"/>
                        <a14:foregroundMark x1="45839" y1="31114" x2="40438" y2="51216"/>
                        <a14:foregroundMark x1="40438" y1="51216" x2="40876" y2="59923"/>
                        <a14:foregroundMark x1="40876" y1="59923" x2="44234" y2="46991"/>
                        <a14:foregroundMark x1="44234" y1="46991" x2="52701" y2="41997"/>
                        <a14:foregroundMark x1="52701" y1="41997" x2="54891" y2="59283"/>
                        <a14:foregroundMark x1="54891" y1="59283" x2="57518" y2="31626"/>
                        <a14:foregroundMark x1="9343" y1="27017" x2="8321" y2="28425"/>
                        <a14:foregroundMark x1="48905" y1="53265" x2="48467" y2="80282"/>
                        <a14:foregroundMark x1="48467" y1="80282" x2="43650" y2="73111"/>
                        <a14:foregroundMark x1="43650" y1="73111" x2="55620" y2="71575"/>
                        <a14:foregroundMark x1="55620" y1="71575" x2="48905" y2="80410"/>
                        <a14:foregroundMark x1="48905" y1="47503" x2="48905" y2="49936"/>
                        <a14:foregroundMark x1="47737" y1="84251" x2="48905" y2="92958"/>
                        <a14:foregroundMark x1="47153" y1="86940" x2="48905" y2="94366"/>
                        <a14:foregroundMark x1="51971" y1="86428" x2="51971" y2="93982"/>
                        <a14:foregroundMark x1="44818" y1="82330" x2="49051" y2="82843"/>
                        <a14:foregroundMark x1="53285" y1="82843" x2="49927" y2="82843"/>
                        <a14:foregroundMark x1="10511" y1="96159" x2="26423" y2="95391"/>
                        <a14:foregroundMark x1="26423" y1="95391" x2="42920" y2="96031"/>
                        <a14:foregroundMark x1="84964" y1="96159" x2="68175" y2="97439"/>
                        <a14:foregroundMark x1="58540" y1="96927" x2="47007" y2="96927"/>
                        <a14:foregroundMark x1="47007" y1="96927" x2="47007" y2="96927"/>
                        <a14:foregroundMark x1="62774" y1="96287" x2="68905" y2="95903"/>
                        <a14:foregroundMark x1="90073" y1="96671" x2="86423" y2="96799"/>
                        <a14:foregroundMark x1="88029" y1="98464" x2="81898" y2="98335"/>
                        <a14:foregroundMark x1="95474" y1="99104" x2="91387" y2="97055"/>
                        <a14:foregroundMark x1="44380" y1="29834" x2="44964" y2="29834"/>
                        <a14:foregroundMark x1="44088" y1="56338" x2="44818" y2="56338"/>
                        <a14:foregroundMark x1="71825" y1="98335" x2="11533" y2="99360"/>
                        <a14:backgroundMark x1="37372" y1="72215" x2="37810" y2="72343"/>
                        <a14:backgroundMark x1="38540" y1="72215" x2="38540" y2="72215"/>
                        <a14:backgroundMark x1="58832" y1="71831" x2="58832" y2="718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35"/>
          <a:stretch/>
        </p:blipFill>
        <p:spPr bwMode="auto">
          <a:xfrm>
            <a:off x="3520218" y="1366881"/>
            <a:ext cx="5203371" cy="5524500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1E3A45-BF65-F74B-5E0B-88570ACC4742}"/>
              </a:ext>
            </a:extLst>
          </p:cNvPr>
          <p:cNvCxnSpPr>
            <a:cxnSpLocks/>
          </p:cNvCxnSpPr>
          <p:nvPr/>
        </p:nvCxnSpPr>
        <p:spPr>
          <a:xfrm flipH="1">
            <a:off x="6429730" y="1201059"/>
            <a:ext cx="2100014" cy="148653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4A3D8A1-AEDA-9FC6-7C73-B99C4DD13995}"/>
              </a:ext>
            </a:extLst>
          </p:cNvPr>
          <p:cNvCxnSpPr>
            <a:cxnSpLocks/>
          </p:cNvCxnSpPr>
          <p:nvPr/>
        </p:nvCxnSpPr>
        <p:spPr>
          <a:xfrm flipV="1">
            <a:off x="3004769" y="1840375"/>
            <a:ext cx="1138968" cy="40752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2">
            <a:extLst>
              <a:ext uri="{FF2B5EF4-FFF2-40B4-BE49-F238E27FC236}">
                <a16:creationId xmlns:a16="http://schemas.microsoft.com/office/drawing/2014/main" id="{FCF3981C-32A9-313A-7D0B-206B779C3D11}"/>
              </a:ext>
            </a:extLst>
          </p:cNvPr>
          <p:cNvSpPr txBox="1">
            <a:spLocks/>
          </p:cNvSpPr>
          <p:nvPr/>
        </p:nvSpPr>
        <p:spPr>
          <a:xfrm>
            <a:off x="5134991" y="111487"/>
            <a:ext cx="5901601" cy="76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rgbClr val="1A3C8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Aptos Black" panose="020B0004020202020204" pitchFamily="34" charset="0"/>
              </a:rPr>
              <a:t>FDM Printer Terms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D4AF98A-4B26-6DA6-4C37-14D03699E170}"/>
              </a:ext>
            </a:extLst>
          </p:cNvPr>
          <p:cNvSpPr txBox="1">
            <a:spLocks/>
          </p:cNvSpPr>
          <p:nvPr/>
        </p:nvSpPr>
        <p:spPr>
          <a:xfrm>
            <a:off x="1234448" y="2014418"/>
            <a:ext cx="1972155" cy="6576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FF0000"/>
            </a:solidFill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dirty="0">
                <a:solidFill>
                  <a:schemeClr val="tx1"/>
                </a:solidFill>
                <a:latin typeface="Aptos" panose="020B0004020202020204" pitchFamily="34" charset="0"/>
              </a:rPr>
              <a:t>Filament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8738FA7D-7EB3-7E5B-45B9-25F919940FC5}"/>
              </a:ext>
            </a:extLst>
          </p:cNvPr>
          <p:cNvSpPr txBox="1">
            <a:spLocks/>
          </p:cNvSpPr>
          <p:nvPr/>
        </p:nvSpPr>
        <p:spPr>
          <a:xfrm>
            <a:off x="8355006" y="1033013"/>
            <a:ext cx="2080907" cy="6576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70C0"/>
            </a:solidFill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dirty="0">
                <a:solidFill>
                  <a:schemeClr val="tx1"/>
                </a:solidFill>
                <a:latin typeface="Aptos" panose="020B0004020202020204" pitchFamily="34" charset="0"/>
              </a:rPr>
              <a:t>Extruder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EE60DD3-81CA-CDC6-D7C0-53D0202AA595}"/>
              </a:ext>
            </a:extLst>
          </p:cNvPr>
          <p:cNvCxnSpPr>
            <a:cxnSpLocks/>
          </p:cNvCxnSpPr>
          <p:nvPr/>
        </p:nvCxnSpPr>
        <p:spPr>
          <a:xfrm flipH="1">
            <a:off x="6215829" y="3352973"/>
            <a:ext cx="1979047" cy="230396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4BCB5E95-80D6-3E9D-D673-C6C98F693511}"/>
              </a:ext>
            </a:extLst>
          </p:cNvPr>
          <p:cNvSpPr txBox="1">
            <a:spLocks/>
          </p:cNvSpPr>
          <p:nvPr/>
        </p:nvSpPr>
        <p:spPr>
          <a:xfrm>
            <a:off x="7960422" y="2834358"/>
            <a:ext cx="3088221" cy="6920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FF0000"/>
            </a:solidFill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dirty="0">
                <a:solidFill>
                  <a:schemeClr val="tx1"/>
                </a:solidFill>
                <a:latin typeface="Aptos" panose="020B0004020202020204" pitchFamily="34" charset="0"/>
              </a:rPr>
              <a:t>(Heated) Nozzle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465514E-4935-89DF-07D1-606807BDCB3B}"/>
              </a:ext>
            </a:extLst>
          </p:cNvPr>
          <p:cNvCxnSpPr>
            <a:cxnSpLocks/>
          </p:cNvCxnSpPr>
          <p:nvPr/>
        </p:nvCxnSpPr>
        <p:spPr>
          <a:xfrm>
            <a:off x="3677798" y="4704080"/>
            <a:ext cx="2022582" cy="114113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07B9E0F-9F85-0565-35FF-4B2221AB24EB}"/>
              </a:ext>
            </a:extLst>
          </p:cNvPr>
          <p:cNvSpPr txBox="1">
            <a:spLocks/>
          </p:cNvSpPr>
          <p:nvPr/>
        </p:nvSpPr>
        <p:spPr>
          <a:xfrm>
            <a:off x="1753064" y="4292352"/>
            <a:ext cx="2080907" cy="7524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70C0"/>
            </a:solidFill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dirty="0">
                <a:solidFill>
                  <a:schemeClr val="tx1"/>
                </a:solidFill>
                <a:latin typeface="Aptos" panose="020B0004020202020204" pitchFamily="34" charset="0"/>
              </a:rPr>
              <a:t>(3D) Print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24D17DF-E64A-7F5E-F806-3B2A8AC9424F}"/>
              </a:ext>
            </a:extLst>
          </p:cNvPr>
          <p:cNvCxnSpPr>
            <a:cxnSpLocks/>
          </p:cNvCxnSpPr>
          <p:nvPr/>
        </p:nvCxnSpPr>
        <p:spPr>
          <a:xfrm flipH="1">
            <a:off x="6935942" y="4997166"/>
            <a:ext cx="652587" cy="15801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D52F7697-F591-6C1E-5943-0F787AF739D0}"/>
              </a:ext>
            </a:extLst>
          </p:cNvPr>
          <p:cNvSpPr txBox="1">
            <a:spLocks/>
          </p:cNvSpPr>
          <p:nvPr/>
        </p:nvSpPr>
        <p:spPr>
          <a:xfrm>
            <a:off x="7395441" y="4483304"/>
            <a:ext cx="2243688" cy="7143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70C0"/>
            </a:solidFill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dirty="0">
                <a:solidFill>
                  <a:schemeClr val="tx1"/>
                </a:solidFill>
                <a:latin typeface="Aptos" panose="020B0004020202020204" pitchFamily="34" charset="0"/>
              </a:rPr>
              <a:t>(Print) Bed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A7BBFE-177C-7538-9B5B-7814B9C51898}"/>
              </a:ext>
            </a:extLst>
          </p:cNvPr>
          <p:cNvCxnSpPr>
            <a:cxnSpLocks/>
          </p:cNvCxnSpPr>
          <p:nvPr/>
        </p:nvCxnSpPr>
        <p:spPr>
          <a:xfrm>
            <a:off x="5501424" y="794786"/>
            <a:ext cx="5154708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9CF66F0-C0C8-72F3-B1AF-AB336081A33E}"/>
              </a:ext>
            </a:extLst>
          </p:cNvPr>
          <p:cNvSpPr txBox="1">
            <a:spLocks/>
          </p:cNvSpPr>
          <p:nvPr/>
        </p:nvSpPr>
        <p:spPr>
          <a:xfrm>
            <a:off x="1079229" y="2610595"/>
            <a:ext cx="2376101" cy="148475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i="1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ptos" panose="020B0004020202020204" pitchFamily="34" charset="0"/>
              </a:rPr>
              <a:t>“I love the filament fumes!”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3FB815D-9AE2-CE85-7BE4-E7B0969C9E60}"/>
              </a:ext>
            </a:extLst>
          </p:cNvPr>
          <p:cNvSpPr txBox="1">
            <a:spLocks/>
          </p:cNvSpPr>
          <p:nvPr/>
        </p:nvSpPr>
        <p:spPr>
          <a:xfrm>
            <a:off x="7470736" y="1640934"/>
            <a:ext cx="3607754" cy="105981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i="1" dirty="0">
                <a:solidFill>
                  <a:schemeClr val="tx1"/>
                </a:solidFill>
                <a:effectLst>
                  <a:glow rad="228600">
                    <a:srgbClr val="0070C0">
                      <a:alpha val="40000"/>
                    </a:srgbClr>
                  </a:glow>
                </a:effectLst>
                <a:latin typeface="Aptos" panose="020B0004020202020204" pitchFamily="34" charset="0"/>
              </a:rPr>
              <a:t>“The extruder isn’t extruding”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F4C4A4C3-CC8B-F9F9-288D-252812E7CF56}"/>
              </a:ext>
            </a:extLst>
          </p:cNvPr>
          <p:cNvSpPr txBox="1">
            <a:spLocks/>
          </p:cNvSpPr>
          <p:nvPr/>
        </p:nvSpPr>
        <p:spPr>
          <a:xfrm>
            <a:off x="2034338" y="4997166"/>
            <a:ext cx="2376095" cy="165125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i="1" dirty="0">
                <a:solidFill>
                  <a:schemeClr val="tx1"/>
                </a:solidFill>
                <a:effectLst>
                  <a:glow rad="228600">
                    <a:srgbClr val="0070C0">
                      <a:alpha val="40000"/>
                    </a:srgbClr>
                  </a:glow>
                </a:effectLst>
                <a:latin typeface="Aptos" panose="020B0004020202020204" pitchFamily="34" charset="0"/>
              </a:rPr>
              <a:t>“The Print came out wrong”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F754E062-5489-3377-D0A9-D4A26EEE34EF}"/>
              </a:ext>
            </a:extLst>
          </p:cNvPr>
          <p:cNvSpPr txBox="1">
            <a:spLocks/>
          </p:cNvSpPr>
          <p:nvPr/>
        </p:nvSpPr>
        <p:spPr>
          <a:xfrm>
            <a:off x="8194876" y="3405402"/>
            <a:ext cx="2695611" cy="11615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i="1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ptos" panose="020B0004020202020204" pitchFamily="34" charset="0"/>
              </a:rPr>
              <a:t>“The nozzle is clogged”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9CFCD49F-0353-CC67-9D5E-9D0F20AB6066}"/>
              </a:ext>
            </a:extLst>
          </p:cNvPr>
          <p:cNvSpPr txBox="1">
            <a:spLocks/>
          </p:cNvSpPr>
          <p:nvPr/>
        </p:nvSpPr>
        <p:spPr>
          <a:xfrm>
            <a:off x="7453709" y="5053587"/>
            <a:ext cx="3266676" cy="110726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1A3C8B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373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000" b="1" i="1" dirty="0">
                <a:solidFill>
                  <a:schemeClr val="tx1"/>
                </a:solidFill>
                <a:effectLst>
                  <a:glow rad="228600">
                    <a:srgbClr val="0070C0">
                      <a:alpha val="40000"/>
                    </a:srgbClr>
                  </a:glow>
                </a:effectLst>
                <a:latin typeface="Aptos" panose="020B0004020202020204" pitchFamily="34" charset="0"/>
              </a:rPr>
              <a:t>“The print didn’t stick to the bed”</a:t>
            </a:r>
          </a:p>
        </p:txBody>
      </p:sp>
    </p:spTree>
    <p:extLst>
      <p:ext uri="{BB962C8B-B14F-4D97-AF65-F5344CB8AC3E}">
        <p14:creationId xmlns:p14="http://schemas.microsoft.com/office/powerpoint/2010/main" val="2987011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FCF3981C-32A9-313A-7D0B-206B779C3D11}"/>
              </a:ext>
            </a:extLst>
          </p:cNvPr>
          <p:cNvSpPr txBox="1">
            <a:spLocks/>
          </p:cNvSpPr>
          <p:nvPr/>
        </p:nvSpPr>
        <p:spPr>
          <a:xfrm>
            <a:off x="5326380" y="111487"/>
            <a:ext cx="5438531" cy="76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rgbClr val="1A3C8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Montserrat"/>
              <a:buNone/>
              <a:defRPr sz="6933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Aptos Black" panose="020B0004020202020204" pitchFamily="34" charset="0"/>
              </a:rPr>
              <a:t>FDM Printer Anatomy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A7BBFE-177C-7538-9B5B-7814B9C51898}"/>
              </a:ext>
            </a:extLst>
          </p:cNvPr>
          <p:cNvCxnSpPr>
            <a:cxnSpLocks/>
          </p:cNvCxnSpPr>
          <p:nvPr/>
        </p:nvCxnSpPr>
        <p:spPr>
          <a:xfrm>
            <a:off x="5501424" y="794786"/>
            <a:ext cx="5154708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nline Media 2" title="Fused Deposition Modeling (FDM) Technology">
            <a:hlinkClick r:id="" action="ppaction://media"/>
            <a:extLst>
              <a:ext uri="{FF2B5EF4-FFF2-40B4-BE49-F238E27FC236}">
                <a16:creationId xmlns:a16="http://schemas.microsoft.com/office/drawing/2014/main" id="{76B6C638-CF9D-44FB-65C6-E7EBA633FC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236120"/>
            <a:ext cx="9132132" cy="515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8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337525-9B41-C917-5F6E-28B41E256359}"/>
              </a:ext>
            </a:extLst>
          </p:cNvPr>
          <p:cNvSpPr txBox="1">
            <a:spLocks/>
          </p:cNvSpPr>
          <p:nvPr/>
        </p:nvSpPr>
        <p:spPr>
          <a:xfrm>
            <a:off x="-141806" y="93515"/>
            <a:ext cx="5662928" cy="85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4200" dirty="0">
                <a:latin typeface="Aptos Black" panose="020B0004020202020204" pitchFamily="34" charset="0"/>
              </a:rPr>
              <a:t>The UH BMES Printer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BCD72AE-1E40-D724-3E77-5191E4E9E92B}"/>
              </a:ext>
            </a:extLst>
          </p:cNvPr>
          <p:cNvCxnSpPr>
            <a:cxnSpLocks/>
          </p:cNvCxnSpPr>
          <p:nvPr/>
        </p:nvCxnSpPr>
        <p:spPr>
          <a:xfrm>
            <a:off x="54966" y="915366"/>
            <a:ext cx="5154708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6">
            <a:extLst>
              <a:ext uri="{FF2B5EF4-FFF2-40B4-BE49-F238E27FC236}">
                <a16:creationId xmlns:a16="http://schemas.microsoft.com/office/drawing/2014/main" id="{42318D13-8CAB-3252-602A-CBEF5844F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67" b="98267" l="4643" r="93686">
                        <a14:foregroundMark x1="19777" y1="15333" x2="24698" y2="8667"/>
                        <a14:foregroundMark x1="24698" y1="8667" x2="33055" y2="4333"/>
                        <a14:foregroundMark x1="33055" y1="4333" x2="39833" y2="2600"/>
                        <a14:foregroundMark x1="39833" y1="2600" x2="46611" y2="6400"/>
                        <a14:foregroundMark x1="46611" y1="6400" x2="51253" y2="11000"/>
                        <a14:foregroundMark x1="44197" y1="3200" x2="36212" y2="1933"/>
                        <a14:foregroundMark x1="12256" y1="41533" x2="10121" y2="41400"/>
                        <a14:foregroundMark x1="5850" y1="44800" x2="4643" y2="44800"/>
                        <a14:foregroundMark x1="27762" y1="39067" x2="27948" y2="39000"/>
                        <a14:foregroundMark x1="28412" y1="39000" x2="28412" y2="39000"/>
                        <a14:foregroundMark x1="28877" y1="39133" x2="29434" y2="39133"/>
                        <a14:foregroundMark x1="30734" y1="38867" x2="31569" y2="38667"/>
                        <a14:foregroundMark x1="32776" y1="38667" x2="33426" y2="38667"/>
                        <a14:foregroundMark x1="33705" y1="38667" x2="35005" y2="38333"/>
                        <a14:foregroundMark x1="35840" y1="38000" x2="36676" y2="38000"/>
                        <a14:foregroundMark x1="37233" y1="37333" x2="37883" y2="37267"/>
                        <a14:foregroundMark x1="38812" y1="37000" x2="39461" y2="36667"/>
                        <a14:foregroundMark x1="40019" y1="36333" x2="44011" y2="34933"/>
                        <a14:foregroundMark x1="45775" y1="36933" x2="45775" y2="37333"/>
                        <a14:foregroundMark x1="45775" y1="38200" x2="45961" y2="38467"/>
                        <a14:foregroundMark x1="46425" y1="41067" x2="46425" y2="41067"/>
                        <a14:foregroundMark x1="46054" y1="39733" x2="46054" y2="39733"/>
                        <a14:foregroundMark x1="46054" y1="40267" x2="46054" y2="40267"/>
                        <a14:foregroundMark x1="45497" y1="40667" x2="46332" y2="40867"/>
                        <a14:foregroundMark x1="28319" y1="39400" x2="30362" y2="39400"/>
                        <a14:foregroundMark x1="31848" y1="39133" x2="30826" y2="39333"/>
                        <a14:foregroundMark x1="26277" y1="40267" x2="26277" y2="41933"/>
                        <a14:foregroundMark x1="15599" y1="88400" x2="14206" y2="98267"/>
                        <a14:foregroundMark x1="93036" y1="90200" x2="93686" y2="91200"/>
                        <a14:foregroundMark x1="66017" y1="86000" x2="65460" y2="86333"/>
                        <a14:foregroundMark x1="40947" y1="96800" x2="40947" y2="96800"/>
                        <a14:foregroundMark x1="50511" y1="20667" x2="44847" y2="24200"/>
                        <a14:foregroundMark x1="44847" y1="24200" x2="44197" y2="24400"/>
                        <a14:foregroundMark x1="39227" y1="44752" x2="38719" y2="45333"/>
                        <a14:foregroundMark x1="42398" y1="42466" x2="41876" y2="44267"/>
                        <a14:foregroundMark x1="42247" y1="42400" x2="41040" y2="43733"/>
                        <a14:backgroundMark x1="54596" y1="86067" x2="54875" y2="86067"/>
                        <a14:backgroundMark x1="34726" y1="85667" x2="34726" y2="85667"/>
                        <a14:backgroundMark x1="64717" y1="87067" x2="64717" y2="87067"/>
                        <a14:backgroundMark x1="62117" y1="87200" x2="62117" y2="87200"/>
                        <a14:backgroundMark x1="59239" y1="87000" x2="59239" y2="87000"/>
                        <a14:backgroundMark x1="22284" y1="98800" x2="35097" y2="98667"/>
                        <a14:backgroundMark x1="33240" y1="97867" x2="32962" y2="97867"/>
                        <a14:backgroundMark x1="31941" y1="97867" x2="29434" y2="98067"/>
                        <a14:backgroundMark x1="25348" y1="97800" x2="20706" y2="97800"/>
                        <a14:backgroundMark x1="20706" y1="97800" x2="19963" y2="98267"/>
                        <a14:backgroundMark x1="26462" y1="97600" x2="27855" y2="97600"/>
                        <a14:backgroundMark x1="34819" y1="97467" x2="36769" y2="97467"/>
                        <a14:backgroundMark x1="39554" y1="97333" x2="40576" y2="97267"/>
                        <a14:backgroundMark x1="32683" y1="97733" x2="32033" y2="97733"/>
                        <a14:backgroundMark x1="41411" y1="13867" x2="41226" y2="14267"/>
                        <a14:backgroundMark x1="40669" y1="12333" x2="40669" y2="12133"/>
                        <a14:backgroundMark x1="40390" y1="12000" x2="40390" y2="12000"/>
                        <a14:backgroundMark x1="40204" y1="11867" x2="40204" y2="11867"/>
                        <a14:backgroundMark x1="36676" y1="13267" x2="36026" y2="13267"/>
                        <a14:backgroundMark x1="31662" y1="14533" x2="31662" y2="14533"/>
                        <a14:backgroundMark x1="31662" y1="14800" x2="31662" y2="14800"/>
                        <a14:backgroundMark x1="31662" y1="15200" x2="31662" y2="15200"/>
                        <a14:backgroundMark x1="31662" y1="14267" x2="31662" y2="14267"/>
                        <a14:backgroundMark x1="31662" y1="14267" x2="31662" y2="14267"/>
                        <a14:backgroundMark x1="31662" y1="14067" x2="31662" y2="14067"/>
                        <a14:backgroundMark x1="33890" y1="17133" x2="33890" y2="17133"/>
                        <a14:backgroundMark x1="35840" y1="17333" x2="35840" y2="17333"/>
                        <a14:backgroundMark x1="38069" y1="17333" x2="38069" y2="17333"/>
                        <a14:backgroundMark x1="43361" y1="38733" x2="43640" y2="41000"/>
                        <a14:backgroundMark x1="43733" y1="39067" x2="44011" y2="39733"/>
                        <a14:backgroundMark x1="44197" y1="38533" x2="44011" y2="38933"/>
                        <a14:backgroundMark x1="42990" y1="40333" x2="42061" y2="40533"/>
                        <a14:backgroundMark x1="43268" y1="40600" x2="43175" y2="40400"/>
                        <a14:backgroundMark x1="42804" y1="41133" x2="41040" y2="41133"/>
                        <a14:backgroundMark x1="43640" y1="39733" x2="42897" y2="40533"/>
                        <a14:backgroundMark x1="41783" y1="41467" x2="40669" y2="42000"/>
                        <a14:backgroundMark x1="39833" y1="44067" x2="39461" y2="44400"/>
                        <a14:backgroundMark x1="39740" y1="44400" x2="38997" y2="44533"/>
                        <a14:backgroundMark x1="39090" y1="44667" x2="39183" y2="44800"/>
                        <a14:backgroundMark x1="40669" y1="42067" x2="40576" y2="42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767" y="967041"/>
            <a:ext cx="4230035" cy="589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68E52F-6555-3F7B-F291-9E5A165C53F2}"/>
              </a:ext>
            </a:extLst>
          </p:cNvPr>
          <p:cNvSpPr txBox="1">
            <a:spLocks/>
          </p:cNvSpPr>
          <p:nvPr/>
        </p:nvSpPr>
        <p:spPr>
          <a:xfrm>
            <a:off x="1290318" y="1562663"/>
            <a:ext cx="6116323" cy="37326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57189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219170" marR="0" lvl="1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828754" marR="0" lvl="2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2438339" marR="0" lvl="3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3047924" marR="0" lvl="4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3657509" marR="0" lvl="5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4267093" marR="0" lvl="6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4876678" marR="0" lvl="7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5486263" marR="0" lvl="8" indent="-423323" algn="l" rtl="0" eaLnBrk="1" hangingPunct="1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Model: 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Ender 3 V2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Area: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220 [mm] x 220 [mm] x 250 [mm]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Resolution: 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0.1 [mm] – 0.4 [mm]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Max. Nozzle Temp: 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250˚C / 482˚F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Max. Bed Temp: </a:t>
            </a:r>
            <a:r>
              <a:rPr lang="en-US" sz="24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110˚C / 230˚F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Heat up Time: </a:t>
            </a:r>
            <a:r>
              <a:rPr lang="en-US" sz="24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5 minutes</a:t>
            </a:r>
          </a:p>
        </p:txBody>
      </p:sp>
    </p:spTree>
    <p:extLst>
      <p:ext uri="{BB962C8B-B14F-4D97-AF65-F5344CB8AC3E}">
        <p14:creationId xmlns:p14="http://schemas.microsoft.com/office/powerpoint/2010/main" val="299249490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0D3B65EC-F9FE-796A-B7E2-B56D29C9574B}"/>
              </a:ext>
            </a:extLst>
          </p:cNvPr>
          <p:cNvGrpSpPr/>
          <p:nvPr/>
        </p:nvGrpSpPr>
        <p:grpSpPr>
          <a:xfrm>
            <a:off x="2770445" y="1425443"/>
            <a:ext cx="1993067" cy="1278998"/>
            <a:chOff x="1757130" y="4145755"/>
            <a:chExt cx="1993067" cy="1278998"/>
          </a:xfrm>
        </p:grpSpPr>
        <p:sp>
          <p:nvSpPr>
            <p:cNvPr id="5" name="Rectangle: Diagonal Corners Rounded 4">
              <a:extLst>
                <a:ext uri="{FF2B5EF4-FFF2-40B4-BE49-F238E27FC236}">
                  <a16:creationId xmlns:a16="http://schemas.microsoft.com/office/drawing/2014/main" id="{91825B45-DBE5-D8DE-27D1-5CB6D3E8930F}"/>
                </a:ext>
              </a:extLst>
            </p:cNvPr>
            <p:cNvSpPr/>
            <p:nvPr/>
          </p:nvSpPr>
          <p:spPr>
            <a:xfrm>
              <a:off x="1757130" y="4145755"/>
              <a:ext cx="1993067" cy="1278998"/>
            </a:xfrm>
            <a:prstGeom prst="round2DiagRect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48000">
                  <a:schemeClr val="accent5">
                    <a:lumMod val="75000"/>
                  </a:schemeClr>
                </a:gs>
                <a:gs pos="53000">
                  <a:srgbClr val="9C6A6A"/>
                </a:gs>
              </a:gsLst>
              <a:lin ang="5400000" scaled="1"/>
              <a:tileRect/>
            </a:gradFill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4" name="Graphic 3" descr="Cube with solid fill">
              <a:extLst>
                <a:ext uri="{FF2B5EF4-FFF2-40B4-BE49-F238E27FC236}">
                  <a16:creationId xmlns:a16="http://schemas.microsoft.com/office/drawing/2014/main" id="{7657EE79-C450-47C2-0C4B-EB79E23EA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2149678" y="4196005"/>
              <a:ext cx="1184467" cy="1184467"/>
            </a:xfrm>
            <a:prstGeom prst="rect">
              <a:avLst/>
            </a:prstGeom>
            <a:effectLst>
              <a:glow rad="139700">
                <a:srgbClr val="E64823"/>
              </a:glow>
            </a:effectLst>
          </p:spPr>
        </p:pic>
      </p:grpSp>
      <p:sp>
        <p:nvSpPr>
          <p:cNvPr id="7" name="Title 2">
            <a:extLst>
              <a:ext uri="{FF2B5EF4-FFF2-40B4-BE49-F238E27FC236}">
                <a16:creationId xmlns:a16="http://schemas.microsoft.com/office/drawing/2014/main" id="{22E4A06A-B274-649C-80E5-16548419F423}"/>
              </a:ext>
            </a:extLst>
          </p:cNvPr>
          <p:cNvSpPr txBox="1">
            <a:spLocks/>
          </p:cNvSpPr>
          <p:nvPr/>
        </p:nvSpPr>
        <p:spPr>
          <a:xfrm>
            <a:off x="5241948" y="57374"/>
            <a:ext cx="5454573" cy="95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4400" dirty="0">
                <a:latin typeface="Aptos Black" panose="020B0004020202020204" pitchFamily="34" charset="0"/>
              </a:rPr>
              <a:t>3D Printing Process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A37648-C807-B9F1-74B8-D3518EAAA62F}"/>
              </a:ext>
            </a:extLst>
          </p:cNvPr>
          <p:cNvCxnSpPr>
            <a:cxnSpLocks/>
          </p:cNvCxnSpPr>
          <p:nvPr/>
        </p:nvCxnSpPr>
        <p:spPr>
          <a:xfrm>
            <a:off x="5328006" y="915366"/>
            <a:ext cx="5327875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5A16F-F3A2-35BA-F366-D8DEEC2C9ABD}"/>
              </a:ext>
            </a:extLst>
          </p:cNvPr>
          <p:cNvGrpSpPr/>
          <p:nvPr/>
        </p:nvGrpSpPr>
        <p:grpSpPr>
          <a:xfrm>
            <a:off x="5481312" y="1425443"/>
            <a:ext cx="1993067" cy="1278998"/>
            <a:chOff x="5099466" y="4178460"/>
            <a:chExt cx="1993067" cy="1278998"/>
          </a:xfrm>
        </p:grpSpPr>
        <p:sp>
          <p:nvSpPr>
            <p:cNvPr id="16" name="Rectangle: Diagonal Corners Rounded 15">
              <a:extLst>
                <a:ext uri="{FF2B5EF4-FFF2-40B4-BE49-F238E27FC236}">
                  <a16:creationId xmlns:a16="http://schemas.microsoft.com/office/drawing/2014/main" id="{896A7215-E412-5DA7-CCF1-807A3E7D5CAC}"/>
                </a:ext>
              </a:extLst>
            </p:cNvPr>
            <p:cNvSpPr/>
            <p:nvPr/>
          </p:nvSpPr>
          <p:spPr>
            <a:xfrm>
              <a:off x="5099466" y="4178460"/>
              <a:ext cx="1993067" cy="1236737"/>
            </a:xfrm>
            <a:prstGeom prst="round2DiagRect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48000">
                  <a:schemeClr val="accent5">
                    <a:lumMod val="75000"/>
                  </a:schemeClr>
                </a:gs>
                <a:gs pos="53000">
                  <a:srgbClr val="9C6A6A"/>
                </a:gs>
              </a:gsLst>
              <a:lin ang="5400000" scaled="1"/>
              <a:tileRect/>
            </a:gradFill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6" name="Graphic 5" descr="Building Brick Wall with solid fill">
              <a:extLst>
                <a:ext uri="{FF2B5EF4-FFF2-40B4-BE49-F238E27FC236}">
                  <a16:creationId xmlns:a16="http://schemas.microsoft.com/office/drawing/2014/main" id="{3B62AC2C-58E0-282F-3240-C2A550B20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56500" y="4178460"/>
              <a:ext cx="1278998" cy="1278998"/>
            </a:xfrm>
            <a:prstGeom prst="rect">
              <a:avLst/>
            </a:prstGeom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0B54D5-AAF2-0069-B73E-226E5128BC8B}"/>
              </a:ext>
            </a:extLst>
          </p:cNvPr>
          <p:cNvGrpSpPr/>
          <p:nvPr/>
        </p:nvGrpSpPr>
        <p:grpSpPr>
          <a:xfrm>
            <a:off x="8291332" y="1425444"/>
            <a:ext cx="1993067" cy="1278998"/>
            <a:chOff x="8671517" y="4157329"/>
            <a:chExt cx="1993067" cy="1236737"/>
          </a:xfrm>
        </p:grpSpPr>
        <p:sp>
          <p:nvSpPr>
            <p:cNvPr id="20" name="Rectangle: Diagonal Corners Rounded 19">
              <a:extLst>
                <a:ext uri="{FF2B5EF4-FFF2-40B4-BE49-F238E27FC236}">
                  <a16:creationId xmlns:a16="http://schemas.microsoft.com/office/drawing/2014/main" id="{B9BA4ED1-198E-32DC-D0F9-203840B6241E}"/>
                </a:ext>
              </a:extLst>
            </p:cNvPr>
            <p:cNvSpPr/>
            <p:nvPr/>
          </p:nvSpPr>
          <p:spPr>
            <a:xfrm>
              <a:off x="8671517" y="4157329"/>
              <a:ext cx="1993067" cy="1236737"/>
            </a:xfrm>
            <a:prstGeom prst="round2DiagRect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48000">
                  <a:schemeClr val="accent5">
                    <a:lumMod val="75000"/>
                  </a:schemeClr>
                </a:gs>
                <a:gs pos="53000">
                  <a:srgbClr val="9C6A6A"/>
                </a:gs>
              </a:gsLst>
              <a:lin ang="5400000" scaled="1"/>
              <a:tileRect/>
            </a:gradFill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23" name="Picture 22" descr="A black and white symbol&#10;&#10;Description automatically generated">
              <a:extLst>
                <a:ext uri="{FF2B5EF4-FFF2-40B4-BE49-F238E27FC236}">
                  <a16:creationId xmlns:a16="http://schemas.microsoft.com/office/drawing/2014/main" id="{AD161A90-20EF-6693-D8DA-DA1B42A6E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78" b="94667" l="4889" r="95111">
                          <a14:foregroundMark x1="39111" y1="30667" x2="39556" y2="32889"/>
                          <a14:foregroundMark x1="48889" y1="30667" x2="50222" y2="32444"/>
                          <a14:foregroundMark x1="53333" y1="31556" x2="53333" y2="41333"/>
                          <a14:foregroundMark x1="60444" y1="46667" x2="50667" y2="48889"/>
                          <a14:foregroundMark x1="50667" y1="48889" x2="42667" y2="47111"/>
                          <a14:foregroundMark x1="42667" y1="47111" x2="40444" y2="27556"/>
                          <a14:foregroundMark x1="45457" y1="14667" x2="46667" y2="11556"/>
                          <a14:foregroundMark x1="40444" y1="27556" x2="45457" y2="14667"/>
                          <a14:foregroundMark x1="46667" y1="11556" x2="54667" y2="10222"/>
                          <a14:foregroundMark x1="54667" y1="10222" x2="56889" y2="6667"/>
                          <a14:foregroundMark x1="50667" y1="24889" x2="50667" y2="37333"/>
                          <a14:foregroundMark x1="54222" y1="25778" x2="54222" y2="35111"/>
                          <a14:foregroundMark x1="54222" y1="35111" x2="54222" y2="35111"/>
                          <a14:foregroundMark x1="46222" y1="18667" x2="53333" y2="18667"/>
                          <a14:foregroundMark x1="53333" y1="18667" x2="60444" y2="26667"/>
                          <a14:foregroundMark x1="60444" y1="26667" x2="60889" y2="44000"/>
                          <a14:foregroundMark x1="39556" y1="40444" x2="42222" y2="49333"/>
                          <a14:foregroundMark x1="42222" y1="49333" x2="48000" y2="50222"/>
                          <a14:foregroundMark x1="60889" y1="28889" x2="55556" y2="35556"/>
                          <a14:foregroundMark x1="30667" y1="31111" x2="5778" y2="30667"/>
                          <a14:foregroundMark x1="5333" y1="8000" x2="6222" y2="96000"/>
                          <a14:foregroundMark x1="6222" y1="96000" x2="15556" y2="94222"/>
                          <a14:foregroundMark x1="15556" y1="94222" x2="37333" y2="94667"/>
                          <a14:foregroundMark x1="37333" y1="94667" x2="55556" y2="93333"/>
                          <a14:foregroundMark x1="55556" y1="93333" x2="79556" y2="95111"/>
                          <a14:foregroundMark x1="79556" y1="95111" x2="89778" y2="93778"/>
                          <a14:foregroundMark x1="91649" y1="90222" x2="94222" y2="85333"/>
                          <a14:foregroundMark x1="89778" y1="93778" x2="91181" y2="91111"/>
                          <a14:foregroundMark x1="94222" y1="85333" x2="94667" y2="10222"/>
                          <a14:foregroundMark x1="93094" y1="9333" x2="84444" y2="4444"/>
                          <a14:foregroundMark x1="94667" y1="10222" x2="93094" y2="9333"/>
                          <a14:foregroundMark x1="84444" y1="4444" x2="8000" y2="5778"/>
                          <a14:foregroundMark x1="8000" y1="5778" x2="5333" y2="7556"/>
                          <a14:foregroundMark x1="10667" y1="94667" x2="16444" y2="95111"/>
                          <a14:foregroundMark x1="95111" y1="90222" x2="95111" y2="88000"/>
                          <a14:foregroundMark x1="95111" y1="92000" x2="95111" y2="91111"/>
                          <a14:foregroundMark x1="44444" y1="58222" x2="50222" y2="65778"/>
                          <a14:foregroundMark x1="50222" y1="65778" x2="56000" y2="59111"/>
                          <a14:foregroundMark x1="56000" y1="59111" x2="45778" y2="56444"/>
                          <a14:foregroundMark x1="70222" y1="30222" x2="73778" y2="30667"/>
                          <a14:foregroundMark x1="78667" y1="31111" x2="90667" y2="30222"/>
                          <a14:foregroundMark x1="53111" y1="76444" x2="55111" y2="79111"/>
                          <a14:foregroundMark x1="51853" y1="74767" x2="52775" y2="75997"/>
                          <a14:foregroundMark x1="58611" y1="79278" x2="64444" y2="79556"/>
                          <a14:foregroundMark x1="55111" y1="79111" x2="55519" y2="79130"/>
                          <a14:foregroundMark x1="64444" y1="79556" x2="75556" y2="78667"/>
                          <a14:foregroundMark x1="75556" y1="78667" x2="78222" y2="78667"/>
                          <a14:foregroundMark x1="15111" y1="85778" x2="26667" y2="84889"/>
                          <a14:foregroundMark x1="26667" y1="84889" x2="40000" y2="84889"/>
                          <a14:foregroundMark x1="40000" y1="84889" x2="54222" y2="84889"/>
                          <a14:foregroundMark x1="54222" y1="84889" x2="85778" y2="85778"/>
                          <a14:backgroundMark x1="17333" y1="16000" x2="19556" y2="16444"/>
                          <a14:backgroundMark x1="55111" y1="75111" x2="52889" y2="76000"/>
                          <a14:backgroundMark x1="52889" y1="76000" x2="52444" y2="75111"/>
                          <a14:backgroundMark x1="54222" y1="76000" x2="54222" y2="76444"/>
                          <a14:backgroundMark x1="90667" y1="90222" x2="90667" y2="91111"/>
                          <a14:backgroundMark x1="90667" y1="9333" x2="90667" y2="9333"/>
                          <a14:backgroundMark x1="46667" y1="14667" x2="46667" y2="14667"/>
                          <a14:backgroundMark x1="46222" y1="14667" x2="46222" y2="14667"/>
                          <a14:backgroundMark x1="22222" y1="42667" x2="24889" y2="49333"/>
                        </a14:backgroundRemoval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7769" y="4172854"/>
              <a:ext cx="1172893" cy="1172893"/>
            </a:xfrm>
            <a:prstGeom prst="rect">
              <a:avLst/>
            </a:prstGeom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</p:pic>
      </p:grpSp>
      <p:pic>
        <p:nvPicPr>
          <p:cNvPr id="3" name="Graphic 2" descr="Paper with solid fill">
            <a:extLst>
              <a:ext uri="{FF2B5EF4-FFF2-40B4-BE49-F238E27FC236}">
                <a16:creationId xmlns:a16="http://schemas.microsoft.com/office/drawing/2014/main" id="{7A109231-F07D-D0FA-01A5-030C346DD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16603" y="3436095"/>
            <a:ext cx="1071040" cy="1071040"/>
          </a:xfrm>
          <a:prstGeom prst="rect">
            <a:avLst/>
          </a:prstGeom>
        </p:spPr>
      </p:pic>
      <p:pic>
        <p:nvPicPr>
          <p:cNvPr id="10" name="Graphic 9" descr="Web design with solid fill">
            <a:extLst>
              <a:ext uri="{FF2B5EF4-FFF2-40B4-BE49-F238E27FC236}">
                <a16:creationId xmlns:a16="http://schemas.microsoft.com/office/drawing/2014/main" id="{C87B35E5-A548-C624-3CD2-8EDC9F62885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10447" b="15162"/>
          <a:stretch/>
        </p:blipFill>
        <p:spPr>
          <a:xfrm>
            <a:off x="1337942" y="4754146"/>
            <a:ext cx="1195752" cy="889534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0BBE8463-C474-F955-98E1-05CE1DE3F135}"/>
              </a:ext>
            </a:extLst>
          </p:cNvPr>
          <p:cNvSpPr txBox="1">
            <a:spLocks/>
          </p:cNvSpPr>
          <p:nvPr/>
        </p:nvSpPr>
        <p:spPr>
          <a:xfrm>
            <a:off x="2647425" y="2723281"/>
            <a:ext cx="2318246" cy="724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Modeling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19EAEAC-59BA-A166-FCC1-632C09479905}"/>
              </a:ext>
            </a:extLst>
          </p:cNvPr>
          <p:cNvSpPr txBox="1">
            <a:spLocks/>
          </p:cNvSpPr>
          <p:nvPr/>
        </p:nvSpPr>
        <p:spPr>
          <a:xfrm>
            <a:off x="5318722" y="2723281"/>
            <a:ext cx="2318246" cy="724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Slicing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D87867F5-C598-B169-2ED1-CB2A8D420CC2}"/>
              </a:ext>
            </a:extLst>
          </p:cNvPr>
          <p:cNvSpPr txBox="1">
            <a:spLocks/>
          </p:cNvSpPr>
          <p:nvPr/>
        </p:nvSpPr>
        <p:spPr>
          <a:xfrm>
            <a:off x="8140494" y="2723281"/>
            <a:ext cx="2318246" cy="724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Printing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1DAB0EF5-FB5B-B091-D405-3A425BBB3A66}"/>
              </a:ext>
            </a:extLst>
          </p:cNvPr>
          <p:cNvSpPr txBox="1">
            <a:spLocks/>
          </p:cNvSpPr>
          <p:nvPr/>
        </p:nvSpPr>
        <p:spPr>
          <a:xfrm>
            <a:off x="2617063" y="3447840"/>
            <a:ext cx="1393480" cy="5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.dwg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CAFA383-7682-4BFD-7DB3-13E218C07F8A}"/>
              </a:ext>
            </a:extLst>
          </p:cNvPr>
          <p:cNvCxnSpPr>
            <a:cxnSpLocks/>
          </p:cNvCxnSpPr>
          <p:nvPr/>
        </p:nvCxnSpPr>
        <p:spPr>
          <a:xfrm>
            <a:off x="1413480" y="3379166"/>
            <a:ext cx="9283041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C97F61-D612-E195-5414-46F1A28577B8}"/>
              </a:ext>
            </a:extLst>
          </p:cNvPr>
          <p:cNvCxnSpPr>
            <a:cxnSpLocks/>
          </p:cNvCxnSpPr>
          <p:nvPr/>
        </p:nvCxnSpPr>
        <p:spPr>
          <a:xfrm>
            <a:off x="5119718" y="1270966"/>
            <a:ext cx="0" cy="4733594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2226B60-6534-825A-F19E-859433B68B05}"/>
              </a:ext>
            </a:extLst>
          </p:cNvPr>
          <p:cNvCxnSpPr>
            <a:cxnSpLocks/>
          </p:cNvCxnSpPr>
          <p:nvPr/>
        </p:nvCxnSpPr>
        <p:spPr>
          <a:xfrm>
            <a:off x="7883238" y="1270966"/>
            <a:ext cx="0" cy="4733594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4CBDFD8-02BB-9978-396E-3C3706FFD07E}"/>
              </a:ext>
            </a:extLst>
          </p:cNvPr>
          <p:cNvCxnSpPr>
            <a:cxnSpLocks/>
          </p:cNvCxnSpPr>
          <p:nvPr/>
        </p:nvCxnSpPr>
        <p:spPr>
          <a:xfrm>
            <a:off x="1413480" y="4540680"/>
            <a:ext cx="9283041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375E8D-CA50-E2F8-017E-3750DE07464F}"/>
              </a:ext>
            </a:extLst>
          </p:cNvPr>
          <p:cNvCxnSpPr>
            <a:cxnSpLocks/>
          </p:cNvCxnSpPr>
          <p:nvPr/>
        </p:nvCxnSpPr>
        <p:spPr>
          <a:xfrm>
            <a:off x="2575378" y="2662180"/>
            <a:ext cx="0" cy="334238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itle 2">
            <a:extLst>
              <a:ext uri="{FF2B5EF4-FFF2-40B4-BE49-F238E27FC236}">
                <a16:creationId xmlns:a16="http://schemas.microsoft.com/office/drawing/2014/main" id="{FB1B8556-542D-7FF6-3A04-87B5EF6CB31B}"/>
              </a:ext>
            </a:extLst>
          </p:cNvPr>
          <p:cNvSpPr txBox="1">
            <a:spLocks/>
          </p:cNvSpPr>
          <p:nvPr/>
        </p:nvSpPr>
        <p:spPr>
          <a:xfrm>
            <a:off x="4010543" y="3914091"/>
            <a:ext cx="1050762" cy="5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.stp</a:t>
            </a:r>
          </a:p>
        </p:txBody>
      </p:sp>
      <p:pic>
        <p:nvPicPr>
          <p:cNvPr id="45" name="Picture 44" descr="A yellow and brown logo&#10;&#10;Description automatically generated">
            <a:extLst>
              <a:ext uri="{FF2B5EF4-FFF2-40B4-BE49-F238E27FC236}">
                <a16:creationId xmlns:a16="http://schemas.microsoft.com/office/drawing/2014/main" id="{1FA45156-5190-E734-9447-59D6D58BE74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52679" y1="26786" x2="52232" y2="72321"/>
                        <a14:foregroundMark x1="52232" y1="72321" x2="66518" y2="74554"/>
                        <a14:foregroundMark x1="45536" y1="71429" x2="39286" y2="72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90" t="9420" r="12213" b="10777"/>
          <a:stretch/>
        </p:blipFill>
        <p:spPr>
          <a:xfrm>
            <a:off x="2821649" y="4721385"/>
            <a:ext cx="874365" cy="912136"/>
          </a:xfrm>
          <a:prstGeom prst="rect">
            <a:avLst/>
          </a:prstGeom>
          <a:effectLst/>
        </p:spPr>
      </p:pic>
      <p:pic>
        <p:nvPicPr>
          <p:cNvPr id="46" name="Picture 45" descr="A red cube with white letters&#10;&#10;Description automatically generated">
            <a:extLst>
              <a:ext uri="{FF2B5EF4-FFF2-40B4-BE49-F238E27FC236}">
                <a16:creationId xmlns:a16="http://schemas.microsoft.com/office/drawing/2014/main" id="{98AF4010-82D7-A69C-AA09-6E10A9425E1C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111" b="90889" l="10000" r="90000">
                        <a14:foregroundMark x1="49667" y1="10333" x2="49889" y2="9222"/>
                        <a14:foregroundMark x1="33444" y1="37556" x2="29667" y2="48333"/>
                        <a14:foregroundMark x1="29667" y1="48333" x2="31444" y2="63889"/>
                        <a14:foregroundMark x1="31444" y1="63889" x2="37889" y2="73889"/>
                        <a14:foregroundMark x1="76889" y1="35889" x2="74556" y2="45667"/>
                        <a14:foregroundMark x1="74556" y1="45667" x2="64556" y2="63000"/>
                        <a14:foregroundMark x1="64556" y1="63000" x2="59778" y2="67778"/>
                        <a14:foregroundMark x1="58222" y1="44444" x2="63222" y2="65444"/>
                        <a14:foregroundMark x1="63222" y1="65444" x2="67778" y2="42889"/>
                        <a14:foregroundMark x1="67778" y1="42889" x2="73111" y2="60000"/>
                        <a14:foregroundMark x1="73111" y1="60000" x2="78222" y2="38333"/>
                        <a14:foregroundMark x1="78222" y1="38333" x2="80333" y2="38111"/>
                        <a14:foregroundMark x1="80444" y1="37667" x2="78000" y2="61667"/>
                        <a14:foregroundMark x1="78000" y1="61667" x2="71444" y2="52333"/>
                        <a14:foregroundMark x1="71444" y1="52333" x2="70556" y2="41667"/>
                        <a14:foregroundMark x1="74889" y1="61222" x2="75778" y2="67333"/>
                        <a14:foregroundMark x1="62444" y1="68333" x2="63667" y2="72000"/>
                        <a14:foregroundMark x1="23222" y1="61556" x2="29000" y2="67333"/>
                        <a14:foregroundMark x1="29000" y1="67333" x2="36444" y2="65111"/>
                        <a14:foregroundMark x1="36444" y1="65111" x2="32444" y2="57667"/>
                        <a14:foregroundMark x1="32444" y1="57667" x2="26000" y2="52111"/>
                        <a14:foregroundMark x1="26000" y1="52111" x2="24556" y2="44000"/>
                        <a14:foregroundMark x1="25556" y1="42111" x2="32778" y2="42222"/>
                        <a14:foregroundMark x1="32778" y1="42222" x2="35333" y2="47889"/>
                        <a14:foregroundMark x1="50333" y1="88778" x2="50222" y2="9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20" t="6738" r="8066" b="7097"/>
          <a:stretch/>
        </p:blipFill>
        <p:spPr>
          <a:xfrm>
            <a:off x="3912549" y="5086221"/>
            <a:ext cx="845576" cy="872419"/>
          </a:xfrm>
          <a:prstGeom prst="rect">
            <a:avLst/>
          </a:prstGeom>
          <a:effectLst/>
        </p:spPr>
      </p:pic>
      <p:pic>
        <p:nvPicPr>
          <p:cNvPr id="48" name="Picture 47" descr="A blue and white logo&#10;&#10;Description automatically generated">
            <a:extLst>
              <a:ext uri="{FF2B5EF4-FFF2-40B4-BE49-F238E27FC236}">
                <a16:creationId xmlns:a16="http://schemas.microsoft.com/office/drawing/2014/main" id="{2973D1B7-2E71-FB22-7E61-36B5BB17846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20" b="88321" l="2027" r="89865">
                        <a14:foregroundMark x1="46622" y1="4380" x2="32432" y2="7299"/>
                        <a14:foregroundMark x1="32432" y1="7299" x2="15541" y2="24088"/>
                        <a14:foregroundMark x1="15541" y1="24088" x2="15541" y2="63504"/>
                        <a14:foregroundMark x1="15541" y1="63504" x2="29054" y2="83942"/>
                        <a14:foregroundMark x1="29054" y1="83942" x2="48649" y2="85401"/>
                        <a14:foregroundMark x1="48649" y1="85401" x2="64189" y2="77372"/>
                        <a14:foregroundMark x1="64189" y1="77372" x2="73649" y2="56204"/>
                        <a14:foregroundMark x1="73649" y1="56204" x2="67568" y2="20438"/>
                        <a14:foregroundMark x1="67568" y1="20438" x2="56081" y2="10219"/>
                        <a14:foregroundMark x1="56081" y1="10219" x2="46622" y2="8029"/>
                        <a14:foregroundMark x1="56757" y1="2920" x2="33108" y2="5109"/>
                        <a14:foregroundMark x1="12162" y1="16788" x2="8784" y2="56934"/>
                        <a14:foregroundMark x1="2027" y1="65693" x2="6081" y2="43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725" b="6262"/>
          <a:stretch/>
        </p:blipFill>
        <p:spPr>
          <a:xfrm>
            <a:off x="5300499" y="4649677"/>
            <a:ext cx="1093540" cy="1099820"/>
          </a:xfrm>
          <a:prstGeom prst="rect">
            <a:avLst/>
          </a:prstGeom>
        </p:spPr>
      </p:pic>
      <p:sp>
        <p:nvSpPr>
          <p:cNvPr id="49" name="Title 2">
            <a:extLst>
              <a:ext uri="{FF2B5EF4-FFF2-40B4-BE49-F238E27FC236}">
                <a16:creationId xmlns:a16="http://schemas.microsoft.com/office/drawing/2014/main" id="{4E1F2956-9761-4F91-4594-AB9EB2A677F2}"/>
              </a:ext>
            </a:extLst>
          </p:cNvPr>
          <p:cNvSpPr txBox="1">
            <a:spLocks/>
          </p:cNvSpPr>
          <p:nvPr/>
        </p:nvSpPr>
        <p:spPr>
          <a:xfrm>
            <a:off x="5119718" y="3488163"/>
            <a:ext cx="1393480" cy="5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.</a:t>
            </a:r>
            <a:r>
              <a:rPr lang="en-US" sz="3600" dirty="0" err="1">
                <a:latin typeface="Aptos Black" panose="020B0004020202020204" pitchFamily="34" charset="0"/>
              </a:rPr>
              <a:t>stl</a:t>
            </a:r>
            <a:endParaRPr lang="en-US" sz="3600" dirty="0">
              <a:latin typeface="Aptos Black" panose="020B0004020202020204" pitchFamily="34" charset="0"/>
            </a:endParaRPr>
          </a:p>
        </p:txBody>
      </p:sp>
      <p:sp>
        <p:nvSpPr>
          <p:cNvPr id="50" name="Title 2">
            <a:extLst>
              <a:ext uri="{FF2B5EF4-FFF2-40B4-BE49-F238E27FC236}">
                <a16:creationId xmlns:a16="http://schemas.microsoft.com/office/drawing/2014/main" id="{CD732802-C374-F416-DFEF-1D4A2B7AE2F7}"/>
              </a:ext>
            </a:extLst>
          </p:cNvPr>
          <p:cNvSpPr txBox="1">
            <a:spLocks/>
          </p:cNvSpPr>
          <p:nvPr/>
        </p:nvSpPr>
        <p:spPr>
          <a:xfrm>
            <a:off x="6285329" y="3807203"/>
            <a:ext cx="1393480" cy="5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.3mf</a:t>
            </a:r>
          </a:p>
        </p:txBody>
      </p:sp>
      <p:sp>
        <p:nvSpPr>
          <p:cNvPr id="51" name="Title 2">
            <a:extLst>
              <a:ext uri="{FF2B5EF4-FFF2-40B4-BE49-F238E27FC236}">
                <a16:creationId xmlns:a16="http://schemas.microsoft.com/office/drawing/2014/main" id="{89A078AD-BB59-F544-F7CF-998D9AAE8773}"/>
              </a:ext>
            </a:extLst>
          </p:cNvPr>
          <p:cNvSpPr txBox="1">
            <a:spLocks/>
          </p:cNvSpPr>
          <p:nvPr/>
        </p:nvSpPr>
        <p:spPr>
          <a:xfrm>
            <a:off x="7935537" y="3432363"/>
            <a:ext cx="1722793" cy="5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.</a:t>
            </a:r>
            <a:r>
              <a:rPr lang="en-US" sz="3600" dirty="0" err="1">
                <a:latin typeface="Aptos Black" panose="020B0004020202020204" pitchFamily="34" charset="0"/>
              </a:rPr>
              <a:t>gcode</a:t>
            </a:r>
            <a:endParaRPr lang="en-US" sz="3600" dirty="0">
              <a:latin typeface="Aptos Black" panose="020B0004020202020204" pitchFamily="34" charset="0"/>
            </a:endParaRPr>
          </a:p>
        </p:txBody>
      </p:sp>
      <p:sp>
        <p:nvSpPr>
          <p:cNvPr id="52" name="Title 2">
            <a:extLst>
              <a:ext uri="{FF2B5EF4-FFF2-40B4-BE49-F238E27FC236}">
                <a16:creationId xmlns:a16="http://schemas.microsoft.com/office/drawing/2014/main" id="{151D811D-808A-3D35-EAFB-23BA8CF1BDFD}"/>
              </a:ext>
            </a:extLst>
          </p:cNvPr>
          <p:cNvSpPr txBox="1">
            <a:spLocks/>
          </p:cNvSpPr>
          <p:nvPr/>
        </p:nvSpPr>
        <p:spPr>
          <a:xfrm>
            <a:off x="9303041" y="3878963"/>
            <a:ext cx="1393480" cy="5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.x3g</a:t>
            </a:r>
          </a:p>
        </p:txBody>
      </p:sp>
      <p:sp>
        <p:nvSpPr>
          <p:cNvPr id="53" name="Title 2">
            <a:extLst>
              <a:ext uri="{FF2B5EF4-FFF2-40B4-BE49-F238E27FC236}">
                <a16:creationId xmlns:a16="http://schemas.microsoft.com/office/drawing/2014/main" id="{95D51CCA-3B15-ADF1-C51E-3DF2033E53B0}"/>
              </a:ext>
            </a:extLst>
          </p:cNvPr>
          <p:cNvSpPr txBox="1">
            <a:spLocks/>
          </p:cNvSpPr>
          <p:nvPr/>
        </p:nvSpPr>
        <p:spPr>
          <a:xfrm>
            <a:off x="8189944" y="4782026"/>
            <a:ext cx="2219346" cy="101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ontserrat"/>
              <a:buNone/>
              <a:defRPr sz="6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600" dirty="0">
                <a:latin typeface="Aptos Black" panose="020B0004020202020204" pitchFamily="34" charset="0"/>
              </a:rPr>
              <a:t>Printer Screen</a:t>
            </a:r>
          </a:p>
        </p:txBody>
      </p:sp>
      <p:pic>
        <p:nvPicPr>
          <p:cNvPr id="54" name="Picture 53" descr="A blue and white logo&#10;&#10;Description automatically generated">
            <a:extLst>
              <a:ext uri="{FF2B5EF4-FFF2-40B4-BE49-F238E27FC236}">
                <a16:creationId xmlns:a16="http://schemas.microsoft.com/office/drawing/2014/main" id="{33C2AFB4-41B6-9DAF-6456-A39B140A4871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63667" y1="33106" x2="38667" y2="40956"/>
                        <a14:foregroundMark x1="38667" y1="40956" x2="45000" y2="59044"/>
                        <a14:foregroundMark x1="45000" y1="59044" x2="64667" y2="65529"/>
                        <a14:foregroundMark x1="66667" y1="62457" x2="47333" y2="62799"/>
                        <a14:foregroundMark x1="47333" y1="62799" x2="40333" y2="44710"/>
                        <a14:foregroundMark x1="40333" y1="44710" x2="47333" y2="34130"/>
                        <a14:foregroundMark x1="47333" y1="34130" x2="64667" y2="31399"/>
                        <a14:foregroundMark x1="64667" y1="31399" x2="47000" y2="32082"/>
                        <a14:foregroundMark x1="47000" y1="32082" x2="35667" y2="48464"/>
                        <a14:foregroundMark x1="35667" y1="48464" x2="36333" y2="60410"/>
                        <a14:foregroundMark x1="36333" y1="60410" x2="37667" y2="631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74" t="8784" r="9415" b="9117"/>
          <a:stretch/>
        </p:blipFill>
        <p:spPr>
          <a:xfrm>
            <a:off x="6562468" y="4915520"/>
            <a:ext cx="1101590" cy="109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3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102C156-5DB2-EE76-87EE-BEC364D8036B}"/>
              </a:ext>
            </a:extLst>
          </p:cNvPr>
          <p:cNvGrpSpPr/>
          <p:nvPr/>
        </p:nvGrpSpPr>
        <p:grpSpPr>
          <a:xfrm rot="10800000" flipV="1">
            <a:off x="0" y="248703"/>
            <a:ext cx="4542503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E036759-7893-A36B-68D2-064187691D79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6FADFFE-CD20-04E9-54AF-B42C2FB57858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1BBBF3E5-5A10-D0D3-F076-5268652117B6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B970362-ED44-2A3D-9620-BABCC3BA41E8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4BF14F9-B47E-015C-FAF3-19C25F317C04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CF18A2C2-59F3-B467-826E-F9008B903236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4" name="Graphic 3" descr="Cube with solid fill">
            <a:extLst>
              <a:ext uri="{FF2B5EF4-FFF2-40B4-BE49-F238E27FC236}">
                <a16:creationId xmlns:a16="http://schemas.microsoft.com/office/drawing/2014/main" id="{3D14D4BF-A67E-981D-9D61-91B8F2CD4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3825" y="363995"/>
            <a:ext cx="1161133" cy="116113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C95D578-75FF-F52F-793E-1EA5F0AF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60" y="245985"/>
            <a:ext cx="2891377" cy="1433344"/>
          </a:xfrm>
        </p:spPr>
        <p:txBody>
          <a:bodyPr/>
          <a:lstStyle/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Designing a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6259F7-7ACF-2189-492C-4DACA24AB02D}"/>
              </a:ext>
            </a:extLst>
          </p:cNvPr>
          <p:cNvSpPr/>
          <p:nvPr/>
        </p:nvSpPr>
        <p:spPr>
          <a:xfrm>
            <a:off x="5938456" y="1794621"/>
            <a:ext cx="5155575" cy="1037409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ptos Black" panose="020B0004020202020204" pitchFamily="34" charset="0"/>
              </a:rPr>
              <a:t>3D Printing-Specific Considerations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D64AFF7-E8CE-7D7D-8618-D774EE9E480F}"/>
              </a:ext>
            </a:extLst>
          </p:cNvPr>
          <p:cNvSpPr txBox="1">
            <a:spLocks/>
          </p:cNvSpPr>
          <p:nvPr/>
        </p:nvSpPr>
        <p:spPr>
          <a:xfrm>
            <a:off x="5938686" y="2832030"/>
            <a:ext cx="5155345" cy="37772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Horizontal plane has more resolution than vertical plane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Maximize Bed Contact</a:t>
            </a:r>
          </a:p>
          <a:p>
            <a:pPr lvl="1" indent="-4572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667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Minimizes Support Structures</a:t>
            </a:r>
            <a:endParaRPr lang="en-US" sz="2667" dirty="0">
              <a:solidFill>
                <a:sysClr val="windowText" lastClr="000000"/>
              </a:solidFill>
              <a:latin typeface="Aptos" panose="020B0004020202020204" pitchFamily="34" charset="0"/>
            </a:endParaRP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Fillet/Chamfer edges when possible</a:t>
            </a:r>
          </a:p>
          <a:p>
            <a:pPr lvl="1" indent="-4572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667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Prevents warping due to cooling and thermal stress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2600" dirty="0"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A0CDBF-9BE2-87BA-5848-F683A5BF7F58}"/>
              </a:ext>
            </a:extLst>
          </p:cNvPr>
          <p:cNvSpPr/>
          <p:nvPr/>
        </p:nvSpPr>
        <p:spPr>
          <a:xfrm>
            <a:off x="694391" y="1794622"/>
            <a:ext cx="4856392" cy="1037409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ptos Black" panose="020B0004020202020204" pitchFamily="34" charset="0"/>
              </a:rPr>
              <a:t>3D Computer-Aided Design (CAD) Programs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8D724E1-72EF-3F47-D014-FA64473006CC}"/>
              </a:ext>
            </a:extLst>
          </p:cNvPr>
          <p:cNvSpPr txBox="1">
            <a:spLocks/>
          </p:cNvSpPr>
          <p:nvPr/>
        </p:nvSpPr>
        <p:spPr>
          <a:xfrm>
            <a:off x="694620" y="2832032"/>
            <a:ext cx="4856163" cy="37772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Montserrat Medium"/>
              <a:buChar char="■"/>
              <a:defRPr sz="1867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TinkerCAD</a:t>
            </a:r>
            <a:endParaRPr lang="en-US" sz="2600" dirty="0"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FreeCAD</a:t>
            </a:r>
            <a:endParaRPr lang="en-US" sz="2600" dirty="0"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Autodesk Products</a:t>
            </a:r>
          </a:p>
          <a:p>
            <a:pPr lvl="1" indent="-4572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Inventor</a:t>
            </a:r>
          </a:p>
          <a:p>
            <a:pPr lvl="1" indent="-4572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Fusion</a:t>
            </a:r>
          </a:p>
          <a:p>
            <a:pPr lvl="1" indent="-4572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Provided to UH Students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SOLIDWORKS</a:t>
            </a:r>
            <a:endParaRPr lang="en-US" sz="2600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18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DA0CDBF-9BE2-87BA-5848-F683A5BF7F58}"/>
              </a:ext>
            </a:extLst>
          </p:cNvPr>
          <p:cNvSpPr/>
          <p:nvPr/>
        </p:nvSpPr>
        <p:spPr>
          <a:xfrm>
            <a:off x="4553654" y="251515"/>
            <a:ext cx="7638346" cy="1451230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u="sng" dirty="0">
                <a:latin typeface="Aptos Black" panose="020B0004020202020204" pitchFamily="34" charset="0"/>
              </a:rPr>
              <a:t>Slicing:</a:t>
            </a:r>
            <a:r>
              <a:rPr lang="en-US" sz="3000" dirty="0">
                <a:latin typeface="Aptos Black" panose="020B0004020202020204" pitchFamily="34" charset="0"/>
              </a:rPr>
              <a:t> Converting a 3D model into a format that 3D printers can understand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D724E1-72EF-3F47-D014-FA6447300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419" y="2756402"/>
            <a:ext cx="5040351" cy="3543911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Choose a slicing software</a:t>
            </a:r>
          </a:p>
          <a:p>
            <a:pPr marL="971550" lvl="1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600" dirty="0" err="1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Creality</a:t>
            </a:r>
            <a:endParaRPr lang="en-US" sz="2600" dirty="0">
              <a:solidFill>
                <a:sysClr val="windowText" lastClr="000000"/>
              </a:solidFill>
              <a:latin typeface="Berlin Sans FB" panose="020E0602020502020306" pitchFamily="34" charset="0"/>
            </a:endParaRPr>
          </a:p>
          <a:p>
            <a:pPr marL="971550" lvl="1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Slic3r</a:t>
            </a:r>
          </a:p>
          <a:p>
            <a:pPr marL="971550" lvl="1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Cura</a:t>
            </a:r>
          </a:p>
          <a:p>
            <a:pPr marL="971550" lvl="1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6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KISSlicer</a:t>
            </a:r>
            <a:endParaRPr lang="en-US" sz="2600" dirty="0">
              <a:solidFill>
                <a:schemeClr val="tx1"/>
              </a:solidFill>
              <a:latin typeface="Berlin Sans FB" panose="020E0602020502020306" pitchFamily="34" charset="0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Import an STL file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Adjust printing settings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ysClr val="windowText" lastClr="000000"/>
                </a:solidFill>
                <a:latin typeface="Berlin Sans FB" panose="020E0602020502020306" pitchFamily="34" charset="0"/>
              </a:rPr>
              <a:t>Export as design G-code</a:t>
            </a:r>
            <a:endParaRPr lang="en-US" sz="26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02C156-5DB2-EE76-87EE-BEC364D8036B}"/>
              </a:ext>
            </a:extLst>
          </p:cNvPr>
          <p:cNvGrpSpPr/>
          <p:nvPr/>
        </p:nvGrpSpPr>
        <p:grpSpPr>
          <a:xfrm flipH="1">
            <a:off x="0" y="251515"/>
            <a:ext cx="4542503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E036759-7893-A36B-68D2-064187691D79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6FADFFE-CD20-04E9-54AF-B42C2FB57858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1BBBF3E5-5A10-D0D3-F076-5268652117B6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B970362-ED44-2A3D-9620-BABCC3BA41E8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4BF14F9-B47E-015C-FAF3-19C25F317C04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CF18A2C2-59F3-B467-826E-F9008B903236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1C95D578-75FF-F52F-793E-1EA5F0AF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433" y="338244"/>
            <a:ext cx="2880228" cy="1435583"/>
          </a:xfrm>
        </p:spPr>
        <p:txBody>
          <a:bodyPr/>
          <a:lstStyle/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What is Slicing?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CBD2E-61BD-6A0F-55B1-7832DE9C7B1B}"/>
              </a:ext>
            </a:extLst>
          </p:cNvPr>
          <p:cNvSpPr txBox="1">
            <a:spLocks/>
          </p:cNvSpPr>
          <p:nvPr/>
        </p:nvSpPr>
        <p:spPr>
          <a:xfrm>
            <a:off x="7676810" y="1953354"/>
            <a:ext cx="3759568" cy="726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ptos Black" panose="020B0004020202020204" pitchFamily="34" charset="0"/>
              </a:rPr>
              <a:t>GENERAL STEPS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7D3067-CB1B-F3B9-1E6F-480DBAD3F182}"/>
              </a:ext>
            </a:extLst>
          </p:cNvPr>
          <p:cNvCxnSpPr>
            <a:cxnSpLocks/>
          </p:cNvCxnSpPr>
          <p:nvPr/>
        </p:nvCxnSpPr>
        <p:spPr>
          <a:xfrm>
            <a:off x="6924403" y="2584742"/>
            <a:ext cx="5152367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Building Brick Wall with solid fill">
            <a:extLst>
              <a:ext uri="{FF2B5EF4-FFF2-40B4-BE49-F238E27FC236}">
                <a16:creationId xmlns:a16="http://schemas.microsoft.com/office/drawing/2014/main" id="{783DF3D4-0FD3-314C-EDFB-544D6A019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E51C1A-C2EF-48ED-D498-C3F1AF2988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1" r="920"/>
          <a:stretch/>
        </p:blipFill>
        <p:spPr>
          <a:xfrm>
            <a:off x="451728" y="2756402"/>
            <a:ext cx="6241537" cy="347454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7085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1" y="251515"/>
            <a:ext cx="5506497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3" y="338245"/>
            <a:ext cx="3367368" cy="831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Infill</a:t>
            </a:r>
          </a:p>
        </p:txBody>
      </p:sp>
      <p:pic>
        <p:nvPicPr>
          <p:cNvPr id="12" name="Graphic 11" descr="Building Brick Wall with solid fill">
            <a:extLst>
              <a:ext uri="{FF2B5EF4-FFF2-40B4-BE49-F238E27FC236}">
                <a16:creationId xmlns:a16="http://schemas.microsoft.com/office/drawing/2014/main" id="{89E89210-15C1-5430-01F0-CAB21A02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18C8F57-3C07-019E-43EB-70BAD1004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3" y="1965348"/>
            <a:ext cx="5021540" cy="3543911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457200" indent="-457200"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Infill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= Internal structure of a 3D-printed part (solid = 100% infill)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Density Considerations: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5-10%: Prototyping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10-20%: Standard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30-50%: Strong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17A0449-91BF-E908-331B-BAC15ACCC14A}"/>
              </a:ext>
            </a:extLst>
          </p:cNvPr>
          <p:cNvSpPr txBox="1">
            <a:spLocks/>
          </p:cNvSpPr>
          <p:nvPr/>
        </p:nvSpPr>
        <p:spPr>
          <a:xfrm>
            <a:off x="1363946" y="2765813"/>
            <a:ext cx="5021540" cy="26463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219170" marR="0" lvl="1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828754" marR="0" lvl="2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■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2438339" marR="0" lvl="3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3047924" marR="0" lvl="4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3657509" marR="0" lvl="5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■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4267093" marR="0" lvl="6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4876678" marR="0" lvl="7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5486263" marR="0" lvl="8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200"/>
              <a:buFont typeface="Montserrat Medium"/>
              <a:buChar char="■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Patterns: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Line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: Fast and cost-effective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Grid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: Fast and Rigid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Gyroid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: </a:t>
            </a: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Even strength distribution and allows for filling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Concentric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: Increases flexibility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1A8E418-A2E9-9F96-C37F-EAD7BF9A57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39" t="4931" r="2771" b="2769"/>
          <a:stretch/>
        </p:blipFill>
        <p:spPr>
          <a:xfrm rot="16200000">
            <a:off x="5975308" y="1579236"/>
            <a:ext cx="6610073" cy="3827123"/>
          </a:xfrm>
          <a:prstGeom prst="rect">
            <a:avLst/>
          </a:prstGeom>
          <a:ln w="190500" cap="sq">
            <a:solidFill>
              <a:srgbClr val="00B0F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4251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1" y="251515"/>
            <a:ext cx="5506497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3" y="425332"/>
            <a:ext cx="3367368" cy="13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Layer Height</a:t>
            </a:r>
          </a:p>
        </p:txBody>
      </p:sp>
      <p:pic>
        <p:nvPicPr>
          <p:cNvPr id="12" name="Graphic 11" descr="Building Brick Wall with solid fill">
            <a:extLst>
              <a:ext uri="{FF2B5EF4-FFF2-40B4-BE49-F238E27FC236}">
                <a16:creationId xmlns:a16="http://schemas.microsoft.com/office/drawing/2014/main" id="{89E89210-15C1-5430-01F0-CAB21A02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5">
                <a:extLst>
                  <a:ext uri="{FF2B5EF4-FFF2-40B4-BE49-F238E27FC236}">
                    <a16:creationId xmlns:a16="http://schemas.microsoft.com/office/drawing/2014/main" id="{2599F2CB-0C26-8A5F-24F8-60A08D7A78F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484705" y="1965348"/>
                <a:ext cx="5040351" cy="3543911"/>
              </a:xfrm>
              <a:solidFill>
                <a:schemeClr val="accent4">
                  <a:lumMod val="40000"/>
                  <a:lumOff val="60000"/>
                </a:schemeClr>
              </a:solidFill>
              <a:effectLst>
                <a:softEdge rad="63500"/>
              </a:effectLst>
            </p:spPr>
            <p:txBody>
              <a:bodyPr/>
              <a:lstStyle/>
              <a:p>
                <a:pPr marL="457200" indent="-457200"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“Vertical Resolution”</a:t>
                </a:r>
              </a:p>
              <a:p>
                <a:pPr marL="457200" indent="-457200"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Max =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0.8</m:t>
                    </m:r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𝑁𝑜𝑧𝑧𝑙𝑒</m:t>
                    </m:r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𝐷𝑖𝑎𝑚𝑒𝑡𝑒𝑟</m:t>
                    </m:r>
                  </m:oMath>
                </a14:m>
                <a:endParaRPr lang="en-US" sz="2600" b="0" dirty="0">
                  <a:solidFill>
                    <a:schemeClr val="tx1"/>
                  </a:solidFill>
                  <a:latin typeface="Berlin Sans FB" panose="020E0602020502020306" pitchFamily="34" charset="0"/>
                  <a:ea typeface="Cambria Math" panose="02040503050406030204" pitchFamily="18" charset="0"/>
                </a:endParaRPr>
              </a:p>
              <a:p>
                <a:pPr marL="457200" indent="-457200"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Affects:</a:t>
                </a:r>
              </a:p>
              <a:p>
                <a:pPr marL="1066785" lvl="1" indent="-457200">
                  <a:spcBef>
                    <a:spcPts val="0"/>
                  </a:spcBef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Surface Roughness</a:t>
                </a:r>
              </a:p>
              <a:p>
                <a:pPr marL="1066785" lvl="1" indent="-457200">
                  <a:spcBef>
                    <a:spcPts val="0"/>
                  </a:spcBef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Vertical Text Quality</a:t>
                </a:r>
              </a:p>
              <a:p>
                <a:pPr marL="1066785" lvl="1" indent="-457200">
                  <a:spcBef>
                    <a:spcPts val="0"/>
                  </a:spcBef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Overhang</a:t>
                </a:r>
              </a:p>
              <a:p>
                <a:pPr marL="457200" indent="-457200">
                  <a:buSzPct val="100000"/>
                </a:pPr>
                <a:r>
                  <a:rPr lang="en-US" sz="2600" dirty="0">
                    <a:solidFill>
                      <a:schemeClr val="tx1"/>
                    </a:solidFill>
                    <a:latin typeface="Berlin Sans FB" panose="020E0602020502020306" pitchFamily="34" charset="0"/>
                  </a:rPr>
                  <a:t>Trade-off between strength and quality</a:t>
                </a:r>
              </a:p>
            </p:txBody>
          </p:sp>
        </mc:Choice>
        <mc:Fallback xmlns="">
          <p:sp>
            <p:nvSpPr>
              <p:cNvPr id="2" name="Text Placeholder 5">
                <a:extLst>
                  <a:ext uri="{FF2B5EF4-FFF2-40B4-BE49-F238E27FC236}">
                    <a16:creationId xmlns:a16="http://schemas.microsoft.com/office/drawing/2014/main" id="{2599F2CB-0C26-8A5F-24F8-60A08D7A78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484705" y="1965348"/>
                <a:ext cx="5040351" cy="3543911"/>
              </a:xfrm>
              <a:blipFill>
                <a:blip r:embed="rId4"/>
                <a:stretch>
                  <a:fillRect l="-1937" t="-172" r="-3390"/>
                </a:stretch>
              </a:blipFill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3AC3AC1C-ADD4-460F-FA85-CDA94B25D4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412" y="4110234"/>
            <a:ext cx="5066456" cy="1980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6F8D028C-CC98-BF70-E275-7758CEF2F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46" y="1920363"/>
            <a:ext cx="10495508" cy="4444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29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.25807 -0.2231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4" y="-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1" y="251515"/>
            <a:ext cx="5506497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2" y="338244"/>
            <a:ext cx="3488145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Wall Thickness</a:t>
            </a:r>
          </a:p>
        </p:txBody>
      </p:sp>
      <p:pic>
        <p:nvPicPr>
          <p:cNvPr id="12" name="Graphic 11" descr="Building Brick Wall with solid fill">
            <a:extLst>
              <a:ext uri="{FF2B5EF4-FFF2-40B4-BE49-F238E27FC236}">
                <a16:creationId xmlns:a16="http://schemas.microsoft.com/office/drawing/2014/main" id="{89E89210-15C1-5430-01F0-CAB21A02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C981C75-DC6D-5098-C991-18497275A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3" y="1965348"/>
            <a:ext cx="5021540" cy="3543911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Horizontal = Wall/Shell Thickness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000" dirty="0">
                <a:solidFill>
                  <a:schemeClr val="tx1"/>
                </a:solidFill>
                <a:latin typeface="Berlin Sans FB" panose="020E0602020502020306" pitchFamily="34" charset="0"/>
              </a:rPr>
              <a:t>Vertical = Top/Bottom Thickness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Types of Walls: 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000" dirty="0">
                <a:solidFill>
                  <a:schemeClr val="tx1"/>
                </a:solidFill>
                <a:latin typeface="Berlin Sans FB" panose="020E0602020502020306" pitchFamily="34" charset="0"/>
              </a:rPr>
              <a:t>Outer (first)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000" dirty="0">
                <a:solidFill>
                  <a:schemeClr val="tx1"/>
                </a:solidFill>
                <a:latin typeface="Berlin Sans FB" panose="020E0602020502020306" pitchFamily="34" charset="0"/>
              </a:rPr>
              <a:t>Inner (not Outer)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Should be a multiple of (at least 2x) nozzle diameter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Disadvantage of increasing wall thickness is wasting time/material</a:t>
            </a:r>
          </a:p>
        </p:txBody>
      </p:sp>
      <p:pic>
        <p:nvPicPr>
          <p:cNvPr id="3" name="Picture 2" descr="Various infil %'s and wall thicknesses to increase print strength">
            <a:extLst>
              <a:ext uri="{FF2B5EF4-FFF2-40B4-BE49-F238E27FC236}">
                <a16:creationId xmlns:a16="http://schemas.microsoft.com/office/drawing/2014/main" id="{4F3717FB-30BD-2CFC-2626-B2A8AB0E4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58" y="1923245"/>
            <a:ext cx="10590365" cy="3543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18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0.26094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47" y="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1" y="251515"/>
            <a:ext cx="5506497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2" y="338244"/>
            <a:ext cx="3488145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Line </a:t>
            </a:r>
          </a:p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Width</a:t>
            </a:r>
          </a:p>
        </p:txBody>
      </p:sp>
      <p:pic>
        <p:nvPicPr>
          <p:cNvPr id="12" name="Graphic 11" descr="Building Brick Wall with solid fill">
            <a:extLst>
              <a:ext uri="{FF2B5EF4-FFF2-40B4-BE49-F238E27FC236}">
                <a16:creationId xmlns:a16="http://schemas.microsoft.com/office/drawing/2014/main" id="{89E89210-15C1-5430-01F0-CAB21A02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B75BBFA9-DE58-6778-F9DC-13D46F774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3" y="1965348"/>
            <a:ext cx="5021540" cy="3543911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457200" indent="-457200">
              <a:buSzPct val="100000"/>
            </a:pP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Default = nozzle diameter</a:t>
            </a:r>
          </a:p>
          <a:p>
            <a:pPr marL="457200" indent="-457200">
              <a:buSzPct val="100000"/>
            </a:pP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Range = ± 20% nozzle diameter</a:t>
            </a:r>
          </a:p>
          <a:p>
            <a:pPr marL="457200" indent="-457200">
              <a:buSzPct val="100000"/>
            </a:pP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Many types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Outer Wall Line Width</a:t>
            </a:r>
          </a:p>
          <a:p>
            <a:pPr marL="1676369" lvl="2" indent="-457200">
              <a:spcBef>
                <a:spcPts val="0"/>
              </a:spcBef>
              <a:buSzPct val="100000"/>
            </a:pPr>
            <a:r>
              <a:rPr lang="en-US" sz="2000" dirty="0">
                <a:solidFill>
                  <a:schemeClr val="tx1"/>
                </a:solidFill>
                <a:latin typeface="Berlin Sans FB" panose="020E0602020502020306" pitchFamily="34" charset="0"/>
              </a:rPr>
              <a:t>Surface features that are ≤ nozzle diameter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Initial Layer Line Width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200" dirty="0">
                <a:solidFill>
                  <a:schemeClr val="tx1"/>
                </a:solidFill>
                <a:latin typeface="Berlin Sans FB" panose="020E0602020502020306" pitchFamily="34" charset="0"/>
              </a:rPr>
              <a:t>Infill Line Width</a:t>
            </a:r>
          </a:p>
          <a:p>
            <a:pPr marL="1676369" lvl="2" indent="-457200">
              <a:spcBef>
                <a:spcPts val="0"/>
              </a:spcBef>
              <a:buSzPct val="100000"/>
            </a:pPr>
            <a:r>
              <a:rPr lang="en-US" sz="2000" dirty="0">
                <a:solidFill>
                  <a:schemeClr val="tx1"/>
                </a:solidFill>
                <a:latin typeface="Berlin Sans FB" panose="020E0602020502020306" pitchFamily="34" charset="0"/>
              </a:rPr>
              <a:t>Increases Strength without affecting time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3C0B5A-1B6E-5B57-F205-2F6723B12EC4}"/>
              </a:ext>
            </a:extLst>
          </p:cNvPr>
          <p:cNvGrpSpPr/>
          <p:nvPr/>
        </p:nvGrpSpPr>
        <p:grpSpPr>
          <a:xfrm>
            <a:off x="7017743" y="1274787"/>
            <a:ext cx="4505899" cy="4576090"/>
            <a:chOff x="7017743" y="1274787"/>
            <a:chExt cx="4505899" cy="457609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31524BC-57E8-CC3C-9A30-E1EB4B3B58DE}"/>
                </a:ext>
              </a:extLst>
            </p:cNvPr>
            <p:cNvSpPr/>
            <p:nvPr/>
          </p:nvSpPr>
          <p:spPr>
            <a:xfrm>
              <a:off x="7017743" y="1274787"/>
              <a:ext cx="4505899" cy="1724557"/>
            </a:xfrm>
            <a:prstGeom prst="roundRect">
              <a:avLst/>
            </a:prstGeom>
            <a:solidFill>
              <a:srgbClr val="00B0F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42B98B2-D435-9393-CAFA-AA3D3FD3FD0F}"/>
                </a:ext>
              </a:extLst>
            </p:cNvPr>
            <p:cNvSpPr/>
            <p:nvPr/>
          </p:nvSpPr>
          <p:spPr>
            <a:xfrm>
              <a:off x="7083001" y="1675399"/>
              <a:ext cx="180049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Front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240F07C-9E2D-E994-9E52-2E413399EF1A}"/>
                </a:ext>
              </a:extLst>
            </p:cNvPr>
            <p:cNvSpPr/>
            <p:nvPr/>
          </p:nvSpPr>
          <p:spPr>
            <a:xfrm>
              <a:off x="8883495" y="1392584"/>
              <a:ext cx="2579552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Front</a:t>
              </a:r>
              <a:endParaRPr lang="en-US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D8DE80E-E193-3379-CC12-CD6CC30FD31B}"/>
                </a:ext>
              </a:extLst>
            </p:cNvPr>
            <p:cNvSpPr/>
            <p:nvPr/>
          </p:nvSpPr>
          <p:spPr>
            <a:xfrm>
              <a:off x="7017743" y="4126320"/>
              <a:ext cx="4505899" cy="1724557"/>
            </a:xfrm>
            <a:prstGeom prst="roundRect">
              <a:avLst/>
            </a:prstGeom>
            <a:solidFill>
              <a:srgbClr val="00B0F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A788DBD-E1B9-CEE5-C898-211FB3D78741}"/>
                </a:ext>
              </a:extLst>
            </p:cNvPr>
            <p:cNvSpPr/>
            <p:nvPr/>
          </p:nvSpPr>
          <p:spPr>
            <a:xfrm>
              <a:off x="7083001" y="4526932"/>
              <a:ext cx="180049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Front</a:t>
              </a:r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D9FF0F-EE0C-D115-180D-6546E6DD041A}"/>
                </a:ext>
              </a:extLst>
            </p:cNvPr>
            <p:cNvSpPr/>
            <p:nvPr/>
          </p:nvSpPr>
          <p:spPr>
            <a:xfrm>
              <a:off x="8883495" y="4244117"/>
              <a:ext cx="2579552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Front</a:t>
              </a:r>
              <a:endParaRPr lang="en-US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55A64D0-D99A-82B6-DB19-B10768DB7680}"/>
                </a:ext>
              </a:extLst>
            </p:cNvPr>
            <p:cNvCxnSpPr>
              <a:stCxn id="32" idx="2"/>
              <a:endCxn id="13" idx="0"/>
            </p:cNvCxnSpPr>
            <p:nvPr/>
          </p:nvCxnSpPr>
          <p:spPr>
            <a:xfrm>
              <a:off x="9270693" y="2999344"/>
              <a:ext cx="0" cy="1126976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F69B24-63E2-6313-B319-074C64C0931E}"/>
                </a:ext>
              </a:extLst>
            </p:cNvPr>
            <p:cNvSpPr/>
            <p:nvPr/>
          </p:nvSpPr>
          <p:spPr>
            <a:xfrm>
              <a:off x="7596962" y="4860117"/>
              <a:ext cx="1286533" cy="946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E31FE1C-07C2-D912-889F-508C6608FBAA}"/>
                </a:ext>
              </a:extLst>
            </p:cNvPr>
            <p:cNvSpPr/>
            <p:nvPr/>
          </p:nvSpPr>
          <p:spPr>
            <a:xfrm>
              <a:off x="7310793" y="4941269"/>
              <a:ext cx="286169" cy="946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4C8DA-5979-C9EF-6E8B-CFA28747E926}"/>
                </a:ext>
              </a:extLst>
            </p:cNvPr>
            <p:cNvSpPr/>
            <p:nvPr/>
          </p:nvSpPr>
          <p:spPr>
            <a:xfrm>
              <a:off x="7754790" y="5173340"/>
              <a:ext cx="474810" cy="946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33AB9A8-A49C-068D-AEF3-4406CC46943E}"/>
                </a:ext>
              </a:extLst>
            </p:cNvPr>
            <p:cNvSpPr/>
            <p:nvPr/>
          </p:nvSpPr>
          <p:spPr>
            <a:xfrm>
              <a:off x="8646090" y="5155189"/>
              <a:ext cx="237405" cy="13276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FAF7C4-0397-1563-3D8E-F8F9F7FF18F2}"/>
                </a:ext>
              </a:extLst>
            </p:cNvPr>
            <p:cNvSpPr/>
            <p:nvPr/>
          </p:nvSpPr>
          <p:spPr>
            <a:xfrm>
              <a:off x="7627259" y="4716253"/>
              <a:ext cx="1286533" cy="946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2894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1" y="251515"/>
            <a:ext cx="5506497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3" y="338244"/>
            <a:ext cx="3367368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Support Material</a:t>
            </a:r>
          </a:p>
        </p:txBody>
      </p:sp>
      <p:pic>
        <p:nvPicPr>
          <p:cNvPr id="12" name="Graphic 11" descr="Building Brick Wall with solid fill">
            <a:extLst>
              <a:ext uri="{FF2B5EF4-FFF2-40B4-BE49-F238E27FC236}">
                <a16:creationId xmlns:a16="http://schemas.microsoft.com/office/drawing/2014/main" id="{89E89210-15C1-5430-01F0-CAB21A02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54CD113-C17A-63CA-0B6E-D6C6DF96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3" y="1965348"/>
            <a:ext cx="5021540" cy="3543911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457200" indent="-457200"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Supports: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Structures that prop up the model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Applicable to overhangs &gt;45˚ from vertical by default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Settings: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XY Distance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Z Distance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Overhang Angle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0920BC-FB6F-4281-90D8-AFC4DF67B661}"/>
              </a:ext>
            </a:extLst>
          </p:cNvPr>
          <p:cNvSpPr/>
          <p:nvPr/>
        </p:nvSpPr>
        <p:spPr>
          <a:xfrm>
            <a:off x="8036205" y="-433596"/>
            <a:ext cx="2860804" cy="7725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3EFF3B-1790-BE8E-AFBA-41DEA4379B30}"/>
              </a:ext>
            </a:extLst>
          </p:cNvPr>
          <p:cNvCxnSpPr/>
          <p:nvPr/>
        </p:nvCxnSpPr>
        <p:spPr>
          <a:xfrm>
            <a:off x="8686801" y="831045"/>
            <a:ext cx="0" cy="5195909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 descr="Harvey Balls 25% outline">
            <a:extLst>
              <a:ext uri="{FF2B5EF4-FFF2-40B4-BE49-F238E27FC236}">
                <a16:creationId xmlns:a16="http://schemas.microsoft.com/office/drawing/2014/main" id="{4707E694-43B6-CCA5-D64D-3FF6DD118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638" t="9152" r="6809" b="47852"/>
          <a:stretch/>
        </p:blipFill>
        <p:spPr>
          <a:xfrm flipV="1">
            <a:off x="8660388" y="1965348"/>
            <a:ext cx="768376" cy="709681"/>
          </a:xfrm>
          <a:prstGeom prst="rect">
            <a:avLst/>
          </a:prstGeom>
        </p:spPr>
      </p:pic>
      <p:pic>
        <p:nvPicPr>
          <p:cNvPr id="20" name="Graphic 19" descr="Harvey Balls 25% outline">
            <a:extLst>
              <a:ext uri="{FF2B5EF4-FFF2-40B4-BE49-F238E27FC236}">
                <a16:creationId xmlns:a16="http://schemas.microsoft.com/office/drawing/2014/main" id="{5FF5654B-BF52-EA3F-1F23-41125F7EA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638" t="9152" r="6809" b="47852"/>
          <a:stretch/>
        </p:blipFill>
        <p:spPr>
          <a:xfrm flipV="1">
            <a:off x="8660388" y="3687447"/>
            <a:ext cx="768376" cy="709681"/>
          </a:xfrm>
          <a:prstGeom prst="rect">
            <a:avLst/>
          </a:prstGeom>
        </p:spPr>
      </p:pic>
      <p:pic>
        <p:nvPicPr>
          <p:cNvPr id="22" name="Graphic 21" descr="Harvey Balls 25% outline">
            <a:extLst>
              <a:ext uri="{FF2B5EF4-FFF2-40B4-BE49-F238E27FC236}">
                <a16:creationId xmlns:a16="http://schemas.microsoft.com/office/drawing/2014/main" id="{5C3D4C69-85A5-4F06-887D-DA0F41810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638" t="9152" r="6809" b="47852"/>
          <a:stretch/>
        </p:blipFill>
        <p:spPr>
          <a:xfrm flipV="1">
            <a:off x="8711974" y="1965347"/>
            <a:ext cx="320309" cy="295841"/>
          </a:xfrm>
          <a:prstGeom prst="rect">
            <a:avLst/>
          </a:prstGeom>
        </p:spPr>
      </p:pic>
      <p:pic>
        <p:nvPicPr>
          <p:cNvPr id="24" name="Graphic 23" descr="Harvey Balls 25% outline">
            <a:extLst>
              <a:ext uri="{FF2B5EF4-FFF2-40B4-BE49-F238E27FC236}">
                <a16:creationId xmlns:a16="http://schemas.microsoft.com/office/drawing/2014/main" id="{5EDCE4D7-4C19-D207-D5E9-482A1CD00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638" t="9152" r="6809" b="47852"/>
          <a:stretch/>
        </p:blipFill>
        <p:spPr>
          <a:xfrm flipV="1">
            <a:off x="8724267" y="3732675"/>
            <a:ext cx="320309" cy="29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99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1" y="251515"/>
            <a:ext cx="5506497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3" y="338244"/>
            <a:ext cx="3367368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Bed Adhesion</a:t>
            </a:r>
          </a:p>
        </p:txBody>
      </p:sp>
      <p:pic>
        <p:nvPicPr>
          <p:cNvPr id="12" name="Graphic 11" descr="Building Brick Wall with solid fill">
            <a:extLst>
              <a:ext uri="{FF2B5EF4-FFF2-40B4-BE49-F238E27FC236}">
                <a16:creationId xmlns:a16="http://schemas.microsoft.com/office/drawing/2014/main" id="{89E89210-15C1-5430-01F0-CAB21A02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300" y="207713"/>
            <a:ext cx="1538833" cy="153883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06850DA-E787-1AF2-40D5-367FCCEBA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3" y="1965348"/>
            <a:ext cx="5021540" cy="3543911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Maximize First Layer Surface Area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Adhesion prevents warping</a:t>
            </a:r>
          </a:p>
          <a:p>
            <a:pPr marL="457200" indent="-457200">
              <a:buSzPct val="100000"/>
            </a:pP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First Layer Adhesion Options: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None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Skirt: 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Line around the model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Brim: 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Flat surface around model</a:t>
            </a:r>
          </a:p>
          <a:p>
            <a:pPr marL="1066785" lvl="1" indent="-457200">
              <a:spcBef>
                <a:spcPts val="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Berlin Sans FB" panose="020E0602020502020306" pitchFamily="34" charset="0"/>
              </a:rPr>
              <a:t>Raft: 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Thick platform below model</a:t>
            </a:r>
          </a:p>
        </p:txBody>
      </p:sp>
      <p:pic>
        <p:nvPicPr>
          <p:cNvPr id="13" name="Picture 12" descr="A blue and green line&#10;&#10;Description automatically generated">
            <a:extLst>
              <a:ext uri="{FF2B5EF4-FFF2-40B4-BE49-F238E27FC236}">
                <a16:creationId xmlns:a16="http://schemas.microsoft.com/office/drawing/2014/main" id="{38E2E33B-DF4B-D141-330D-B97A7133B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43" y="534250"/>
            <a:ext cx="4037315" cy="2052302"/>
          </a:xfrm>
          <a:prstGeom prst="roundRect">
            <a:avLst>
              <a:gd name="adj" fmla="val 2266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A blue and green cube&#10;&#10;Description automatically generated">
            <a:extLst>
              <a:ext uri="{FF2B5EF4-FFF2-40B4-BE49-F238E27FC236}">
                <a16:creationId xmlns:a16="http://schemas.microsoft.com/office/drawing/2014/main" id="{C4ABB52B-0D71-1999-5E35-DDF5C02EC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21" y="2709843"/>
            <a:ext cx="3631894" cy="1846213"/>
          </a:xfrm>
          <a:prstGeom prst="roundRect">
            <a:avLst>
              <a:gd name="adj" fmla="val 2467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A blue and green block&#10;&#10;Description automatically generated">
            <a:extLst>
              <a:ext uri="{FF2B5EF4-FFF2-40B4-BE49-F238E27FC236}">
                <a16:creationId xmlns:a16="http://schemas.microsoft.com/office/drawing/2014/main" id="{9E48B854-5067-8939-91D3-67C5B4AA5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886" y="4665159"/>
            <a:ext cx="3945872" cy="2005818"/>
          </a:xfrm>
          <a:prstGeom prst="roundRect">
            <a:avLst>
              <a:gd name="adj" fmla="val 2509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87824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F173458-3C4B-C630-88B0-9F13B54F7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100" y="2744600"/>
            <a:ext cx="5064877" cy="2641598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0" indent="0">
              <a:buSzPct val="100000"/>
              <a:buNone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2" y="251515"/>
            <a:ext cx="6543041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2" y="338244"/>
            <a:ext cx="4268567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Inaccuracy in Printing</a:t>
            </a:r>
          </a:p>
        </p:txBody>
      </p:sp>
      <p:pic>
        <p:nvPicPr>
          <p:cNvPr id="2" name="Picture 1" descr="A black and white symbol&#10;&#10;Description automatically generated">
            <a:extLst>
              <a:ext uri="{FF2B5EF4-FFF2-40B4-BE49-F238E27FC236}">
                <a16:creationId xmlns:a16="http://schemas.microsoft.com/office/drawing/2014/main" id="{54763E91-1028-9CD6-4445-A11E49AD32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78" b="94667" l="4889" r="95111">
                        <a14:foregroundMark x1="39111" y1="30667" x2="39556" y2="32889"/>
                        <a14:foregroundMark x1="48889" y1="30667" x2="50222" y2="32444"/>
                        <a14:foregroundMark x1="53333" y1="31556" x2="53333" y2="41333"/>
                        <a14:foregroundMark x1="60444" y1="46667" x2="50667" y2="48889"/>
                        <a14:foregroundMark x1="50667" y1="48889" x2="42667" y2="47111"/>
                        <a14:foregroundMark x1="42667" y1="47111" x2="40444" y2="27556"/>
                        <a14:foregroundMark x1="45457" y1="14667" x2="46667" y2="11556"/>
                        <a14:foregroundMark x1="40444" y1="27556" x2="45457" y2="14667"/>
                        <a14:foregroundMark x1="46667" y1="11556" x2="54667" y2="10222"/>
                        <a14:foregroundMark x1="54667" y1="10222" x2="56889" y2="6667"/>
                        <a14:foregroundMark x1="50667" y1="24889" x2="50667" y2="37333"/>
                        <a14:foregroundMark x1="54222" y1="25778" x2="54222" y2="35111"/>
                        <a14:foregroundMark x1="54222" y1="35111" x2="54222" y2="35111"/>
                        <a14:foregroundMark x1="46222" y1="18667" x2="53333" y2="18667"/>
                        <a14:foregroundMark x1="53333" y1="18667" x2="60444" y2="26667"/>
                        <a14:foregroundMark x1="60444" y1="26667" x2="60889" y2="44000"/>
                        <a14:foregroundMark x1="39556" y1="40444" x2="42222" y2="49333"/>
                        <a14:foregroundMark x1="42222" y1="49333" x2="48000" y2="50222"/>
                        <a14:foregroundMark x1="60889" y1="28889" x2="55556" y2="35556"/>
                        <a14:foregroundMark x1="30667" y1="31111" x2="5778" y2="30667"/>
                        <a14:foregroundMark x1="5333" y1="8000" x2="6222" y2="96000"/>
                        <a14:foregroundMark x1="6222" y1="96000" x2="15556" y2="94222"/>
                        <a14:foregroundMark x1="15556" y1="94222" x2="37333" y2="94667"/>
                        <a14:foregroundMark x1="37333" y1="94667" x2="55556" y2="93333"/>
                        <a14:foregroundMark x1="55556" y1="93333" x2="79556" y2="95111"/>
                        <a14:foregroundMark x1="79556" y1="95111" x2="89778" y2="93778"/>
                        <a14:foregroundMark x1="91649" y1="90222" x2="94222" y2="85333"/>
                        <a14:foregroundMark x1="89778" y1="93778" x2="91181" y2="91111"/>
                        <a14:foregroundMark x1="94222" y1="85333" x2="94667" y2="10222"/>
                        <a14:foregroundMark x1="93094" y1="9333" x2="84444" y2="4444"/>
                        <a14:foregroundMark x1="94667" y1="10222" x2="93094" y2="9333"/>
                        <a14:foregroundMark x1="84444" y1="4444" x2="8000" y2="5778"/>
                        <a14:foregroundMark x1="8000" y1="5778" x2="5333" y2="7556"/>
                        <a14:foregroundMark x1="10667" y1="94667" x2="16444" y2="95111"/>
                        <a14:foregroundMark x1="95111" y1="90222" x2="95111" y2="88000"/>
                        <a14:foregroundMark x1="95111" y1="92000" x2="95111" y2="91111"/>
                        <a14:foregroundMark x1="44444" y1="58222" x2="50222" y2="65778"/>
                        <a14:foregroundMark x1="50222" y1="65778" x2="56000" y2="59111"/>
                        <a14:foregroundMark x1="56000" y1="59111" x2="45778" y2="56444"/>
                        <a14:foregroundMark x1="70222" y1="30222" x2="73778" y2="30667"/>
                        <a14:foregroundMark x1="78667" y1="31111" x2="90667" y2="30222"/>
                        <a14:foregroundMark x1="53111" y1="76444" x2="55111" y2="79111"/>
                        <a14:foregroundMark x1="51853" y1="74767" x2="52775" y2="75997"/>
                        <a14:foregroundMark x1="58611" y1="79278" x2="64444" y2="79556"/>
                        <a14:foregroundMark x1="55111" y1="79111" x2="55519" y2="79130"/>
                        <a14:foregroundMark x1="64444" y1="79556" x2="75556" y2="78667"/>
                        <a14:foregroundMark x1="75556" y1="78667" x2="78222" y2="78667"/>
                        <a14:foregroundMark x1="15111" y1="85778" x2="26667" y2="84889"/>
                        <a14:foregroundMark x1="26667" y1="84889" x2="40000" y2="84889"/>
                        <a14:foregroundMark x1="40000" y1="84889" x2="54222" y2="84889"/>
                        <a14:foregroundMark x1="54222" y1="84889" x2="85778" y2="85778"/>
                        <a14:backgroundMark x1="17333" y1="16000" x2="19556" y2="16444"/>
                        <a14:backgroundMark x1="55111" y1="75111" x2="52889" y2="76000"/>
                        <a14:backgroundMark x1="52889" y1="76000" x2="52444" y2="75111"/>
                        <a14:backgroundMark x1="54222" y1="76000" x2="54222" y2="76444"/>
                        <a14:backgroundMark x1="90667" y1="90222" x2="90667" y2="91111"/>
                        <a14:backgroundMark x1="90667" y1="9333" x2="90667" y2="9333"/>
                        <a14:backgroundMark x1="46667" y1="14667" x2="46667" y2="14667"/>
                        <a14:backgroundMark x1="46222" y1="14667" x2="46222" y2="14667"/>
                        <a14:backgroundMark x1="22222" y1="42667" x2="24889" y2="49333"/>
                      </a14:backgroundRemoval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0" y="371493"/>
            <a:ext cx="1172893" cy="121297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A diagram of layers of layers&#10;&#10;Description automatically generated">
            <a:extLst>
              <a:ext uri="{FF2B5EF4-FFF2-40B4-BE49-F238E27FC236}">
                <a16:creationId xmlns:a16="http://schemas.microsoft.com/office/drawing/2014/main" id="{1A3C7E72-3083-ABBC-07F4-0A238FB1B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32" y="1223897"/>
            <a:ext cx="5064877" cy="4663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819B8B2-EB27-4AA4-C11B-BBCAFE2E3CCD}"/>
              </a:ext>
            </a:extLst>
          </p:cNvPr>
          <p:cNvSpPr txBox="1">
            <a:spLocks/>
          </p:cNvSpPr>
          <p:nvPr/>
        </p:nvSpPr>
        <p:spPr>
          <a:xfrm>
            <a:off x="1421100" y="1891602"/>
            <a:ext cx="4966389" cy="726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ptos Black" panose="020B0004020202020204" pitchFamily="34" charset="0"/>
              </a:rPr>
              <a:t>Sources of Inaccuracy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39A4A5-D4CA-1B9A-F3FA-BF3BAA0DB5D7}"/>
              </a:ext>
            </a:extLst>
          </p:cNvPr>
          <p:cNvCxnSpPr>
            <a:cxnSpLocks/>
          </p:cNvCxnSpPr>
          <p:nvPr/>
        </p:nvCxnSpPr>
        <p:spPr>
          <a:xfrm>
            <a:off x="1333680" y="2522990"/>
            <a:ext cx="5152367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6D862A6-6EF3-C73D-1C93-37CF017AE96A}"/>
              </a:ext>
            </a:extLst>
          </p:cNvPr>
          <p:cNvSpPr/>
          <p:nvPr/>
        </p:nvSpPr>
        <p:spPr>
          <a:xfrm>
            <a:off x="1525117" y="2857855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Part Cooling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C382E6-BE0A-8F28-176E-0DBB78A1F55E}"/>
              </a:ext>
            </a:extLst>
          </p:cNvPr>
          <p:cNvSpPr/>
          <p:nvPr/>
        </p:nvSpPr>
        <p:spPr>
          <a:xfrm>
            <a:off x="1525117" y="3350298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Minimum Feature Size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7EFCAC-A955-4157-6597-F5414D95AD2C}"/>
              </a:ext>
            </a:extLst>
          </p:cNvPr>
          <p:cNvSpPr/>
          <p:nvPr/>
        </p:nvSpPr>
        <p:spPr>
          <a:xfrm>
            <a:off x="1525117" y="3848217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File Conversion Errors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C77E5E-74BC-0DC8-D6B7-EBD48AACE89F}"/>
              </a:ext>
            </a:extLst>
          </p:cNvPr>
          <p:cNvSpPr/>
          <p:nvPr/>
        </p:nvSpPr>
        <p:spPr>
          <a:xfrm>
            <a:off x="1522352" y="4346136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Lack of </a:t>
            </a:r>
            <a:r>
              <a:rPr lang="en-US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Calibration</a:t>
            </a:r>
            <a:endParaRPr lang="en-US" sz="2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59B78C-9DA7-F374-7D03-9EAF22CF2C45}"/>
              </a:ext>
            </a:extLst>
          </p:cNvPr>
          <p:cNvSpPr/>
          <p:nvPr/>
        </p:nvSpPr>
        <p:spPr>
          <a:xfrm>
            <a:off x="1522352" y="4838579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Over/Under-extrusion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ACF9FF7-863B-F7CF-0156-1308AF128B07}"/>
              </a:ext>
            </a:extLst>
          </p:cNvPr>
          <p:cNvSpPr txBox="1">
            <a:spLocks/>
          </p:cNvSpPr>
          <p:nvPr/>
        </p:nvSpPr>
        <p:spPr>
          <a:xfrm>
            <a:off x="6884352" y="2744599"/>
            <a:ext cx="5064877" cy="26415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219170" marR="0" lvl="1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828754" marR="0" lvl="2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■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2438339" marR="0" lvl="3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3047924" marR="0" lvl="4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3657509" marR="0" lvl="5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■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4267093" marR="0" lvl="6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4876678" marR="0" lvl="7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5486263" marR="0" lvl="8" indent="-406390" algn="l" rtl="0" eaLnBrk="1" hangingPunct="1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200"/>
              <a:buFont typeface="Montserrat Medium"/>
              <a:buChar char="■"/>
              <a:defRPr sz="16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>
              <a:buSzPct val="100000"/>
              <a:buFont typeface="Montserrat Medium"/>
              <a:buNone/>
            </a:pPr>
            <a:r>
              <a:rPr lang="en-US" sz="260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endParaRPr lang="en-US" sz="26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039DFD0C-01EF-5C01-1A6B-83424263EBE2}"/>
              </a:ext>
            </a:extLst>
          </p:cNvPr>
          <p:cNvSpPr txBox="1">
            <a:spLocks/>
          </p:cNvSpPr>
          <p:nvPr/>
        </p:nvSpPr>
        <p:spPr>
          <a:xfrm>
            <a:off x="6884352" y="1891602"/>
            <a:ext cx="4966389" cy="726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ptos Black" panose="020B0004020202020204" pitchFamily="34" charset="0"/>
              </a:rPr>
              <a:t>Solutions to Inaccuracy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FDEA382-8D0D-D527-2617-A10B924AB442}"/>
              </a:ext>
            </a:extLst>
          </p:cNvPr>
          <p:cNvCxnSpPr>
            <a:cxnSpLocks/>
          </p:cNvCxnSpPr>
          <p:nvPr/>
        </p:nvCxnSpPr>
        <p:spPr>
          <a:xfrm>
            <a:off x="6796932" y="2522990"/>
            <a:ext cx="5152367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32EBC3C7-DF34-B7B2-41A1-82FC461735FB}"/>
              </a:ext>
            </a:extLst>
          </p:cNvPr>
          <p:cNvSpPr/>
          <p:nvPr/>
        </p:nvSpPr>
        <p:spPr>
          <a:xfrm>
            <a:off x="6988369" y="3322040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Calibrate the Printer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56AE07E-B2A9-7499-44B7-0EFA846107EA}"/>
              </a:ext>
            </a:extLst>
          </p:cNvPr>
          <p:cNvSpPr/>
          <p:nvPr/>
        </p:nvSpPr>
        <p:spPr>
          <a:xfrm>
            <a:off x="6988369" y="3814483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Adjust Design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1DCACBD-55B0-A8A7-5386-656AA6467A77}"/>
              </a:ext>
            </a:extLst>
          </p:cNvPr>
          <p:cNvSpPr/>
          <p:nvPr/>
        </p:nvSpPr>
        <p:spPr>
          <a:xfrm>
            <a:off x="6996973" y="4306926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Adjust Slicing Parameters</a:t>
            </a:r>
          </a:p>
        </p:txBody>
      </p:sp>
    </p:spTree>
    <p:extLst>
      <p:ext uri="{BB962C8B-B14F-4D97-AF65-F5344CB8AC3E}">
        <p14:creationId xmlns:p14="http://schemas.microsoft.com/office/powerpoint/2010/main" val="284725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8" grpId="0" animBg="1"/>
      <p:bldP spid="29" grpId="0"/>
      <p:bldP spid="31" grpId="0"/>
      <p:bldP spid="32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F173458-3C4B-C630-88B0-9F13B54F7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3775" y="2702560"/>
            <a:ext cx="5064877" cy="2608760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0" indent="0">
              <a:buSzPct val="100000"/>
              <a:buNone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2" y="251515"/>
            <a:ext cx="6543041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2" y="338244"/>
            <a:ext cx="4268567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Adjusting Design</a:t>
            </a:r>
          </a:p>
        </p:txBody>
      </p:sp>
      <p:pic>
        <p:nvPicPr>
          <p:cNvPr id="2" name="Picture 1" descr="A black and white symbol&#10;&#10;Description automatically generated">
            <a:extLst>
              <a:ext uri="{FF2B5EF4-FFF2-40B4-BE49-F238E27FC236}">
                <a16:creationId xmlns:a16="http://schemas.microsoft.com/office/drawing/2014/main" id="{54763E91-1028-9CD6-4445-A11E49AD32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78" b="94667" l="4889" r="95111">
                        <a14:foregroundMark x1="39111" y1="30667" x2="39556" y2="32889"/>
                        <a14:foregroundMark x1="48889" y1="30667" x2="50222" y2="32444"/>
                        <a14:foregroundMark x1="53333" y1="31556" x2="53333" y2="41333"/>
                        <a14:foregroundMark x1="60444" y1="46667" x2="50667" y2="48889"/>
                        <a14:foregroundMark x1="50667" y1="48889" x2="42667" y2="47111"/>
                        <a14:foregroundMark x1="42667" y1="47111" x2="40444" y2="27556"/>
                        <a14:foregroundMark x1="45457" y1="14667" x2="46667" y2="11556"/>
                        <a14:foregroundMark x1="40444" y1="27556" x2="45457" y2="14667"/>
                        <a14:foregroundMark x1="46667" y1="11556" x2="54667" y2="10222"/>
                        <a14:foregroundMark x1="54667" y1="10222" x2="56889" y2="6667"/>
                        <a14:foregroundMark x1="50667" y1="24889" x2="50667" y2="37333"/>
                        <a14:foregroundMark x1="54222" y1="25778" x2="54222" y2="35111"/>
                        <a14:foregroundMark x1="54222" y1="35111" x2="54222" y2="35111"/>
                        <a14:foregroundMark x1="46222" y1="18667" x2="53333" y2="18667"/>
                        <a14:foregroundMark x1="53333" y1="18667" x2="60444" y2="26667"/>
                        <a14:foregroundMark x1="60444" y1="26667" x2="60889" y2="44000"/>
                        <a14:foregroundMark x1="39556" y1="40444" x2="42222" y2="49333"/>
                        <a14:foregroundMark x1="42222" y1="49333" x2="48000" y2="50222"/>
                        <a14:foregroundMark x1="60889" y1="28889" x2="55556" y2="35556"/>
                        <a14:foregroundMark x1="30667" y1="31111" x2="5778" y2="30667"/>
                        <a14:foregroundMark x1="5333" y1="8000" x2="6222" y2="96000"/>
                        <a14:foregroundMark x1="6222" y1="96000" x2="15556" y2="94222"/>
                        <a14:foregroundMark x1="15556" y1="94222" x2="37333" y2="94667"/>
                        <a14:foregroundMark x1="37333" y1="94667" x2="55556" y2="93333"/>
                        <a14:foregroundMark x1="55556" y1="93333" x2="79556" y2="95111"/>
                        <a14:foregroundMark x1="79556" y1="95111" x2="89778" y2="93778"/>
                        <a14:foregroundMark x1="91649" y1="90222" x2="94222" y2="85333"/>
                        <a14:foregroundMark x1="89778" y1="93778" x2="91181" y2="91111"/>
                        <a14:foregroundMark x1="94222" y1="85333" x2="94667" y2="10222"/>
                        <a14:foregroundMark x1="93094" y1="9333" x2="84444" y2="4444"/>
                        <a14:foregroundMark x1="94667" y1="10222" x2="93094" y2="9333"/>
                        <a14:foregroundMark x1="84444" y1="4444" x2="8000" y2="5778"/>
                        <a14:foregroundMark x1="8000" y1="5778" x2="5333" y2="7556"/>
                        <a14:foregroundMark x1="10667" y1="94667" x2="16444" y2="95111"/>
                        <a14:foregroundMark x1="95111" y1="90222" x2="95111" y2="88000"/>
                        <a14:foregroundMark x1="95111" y1="92000" x2="95111" y2="91111"/>
                        <a14:foregroundMark x1="44444" y1="58222" x2="50222" y2="65778"/>
                        <a14:foregroundMark x1="50222" y1="65778" x2="56000" y2="59111"/>
                        <a14:foregroundMark x1="56000" y1="59111" x2="45778" y2="56444"/>
                        <a14:foregroundMark x1="70222" y1="30222" x2="73778" y2="30667"/>
                        <a14:foregroundMark x1="78667" y1="31111" x2="90667" y2="30222"/>
                        <a14:foregroundMark x1="53111" y1="76444" x2="55111" y2="79111"/>
                        <a14:foregroundMark x1="51853" y1="74767" x2="52775" y2="75997"/>
                        <a14:foregroundMark x1="58611" y1="79278" x2="64444" y2="79556"/>
                        <a14:foregroundMark x1="55111" y1="79111" x2="55519" y2="79130"/>
                        <a14:foregroundMark x1="64444" y1="79556" x2="75556" y2="78667"/>
                        <a14:foregroundMark x1="75556" y1="78667" x2="78222" y2="78667"/>
                        <a14:foregroundMark x1="15111" y1="85778" x2="26667" y2="84889"/>
                        <a14:foregroundMark x1="26667" y1="84889" x2="40000" y2="84889"/>
                        <a14:foregroundMark x1="40000" y1="84889" x2="54222" y2="84889"/>
                        <a14:foregroundMark x1="54222" y1="84889" x2="85778" y2="85778"/>
                        <a14:backgroundMark x1="17333" y1="16000" x2="19556" y2="16444"/>
                        <a14:backgroundMark x1="55111" y1="75111" x2="52889" y2="76000"/>
                        <a14:backgroundMark x1="52889" y1="76000" x2="52444" y2="75111"/>
                        <a14:backgroundMark x1="54222" y1="76000" x2="54222" y2="76444"/>
                        <a14:backgroundMark x1="90667" y1="90222" x2="90667" y2="91111"/>
                        <a14:backgroundMark x1="90667" y1="9333" x2="90667" y2="9333"/>
                        <a14:backgroundMark x1="46667" y1="14667" x2="46667" y2="14667"/>
                        <a14:backgroundMark x1="46222" y1="14667" x2="46222" y2="14667"/>
                        <a14:backgroundMark x1="22222" y1="42667" x2="24889" y2="49333"/>
                      </a14:backgroundRemoval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0" y="371493"/>
            <a:ext cx="1172893" cy="121297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819B8B2-EB27-4AA4-C11B-BBCAFE2E3CCD}"/>
              </a:ext>
            </a:extLst>
          </p:cNvPr>
          <p:cNvSpPr txBox="1">
            <a:spLocks/>
          </p:cNvSpPr>
          <p:nvPr/>
        </p:nvSpPr>
        <p:spPr>
          <a:xfrm>
            <a:off x="1433775" y="1849562"/>
            <a:ext cx="4966389" cy="726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ptos Black" panose="020B0004020202020204" pitchFamily="34" charset="0"/>
              </a:rPr>
              <a:t>Solutions to Inaccuracy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39A4A5-D4CA-1B9A-F3FA-BF3BAA0DB5D7}"/>
              </a:ext>
            </a:extLst>
          </p:cNvPr>
          <p:cNvCxnSpPr>
            <a:cxnSpLocks/>
          </p:cNvCxnSpPr>
          <p:nvPr/>
        </p:nvCxnSpPr>
        <p:spPr>
          <a:xfrm>
            <a:off x="1346355" y="2480950"/>
            <a:ext cx="5152367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6D862A6-6EF3-C73D-1C93-37CF017AE96A}"/>
              </a:ext>
            </a:extLst>
          </p:cNvPr>
          <p:cNvSpPr/>
          <p:nvPr/>
        </p:nvSpPr>
        <p:spPr>
          <a:xfrm>
            <a:off x="1497152" y="3053940"/>
            <a:ext cx="4960860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Keep printer </a:t>
            </a:r>
            <a:r>
              <a:rPr lang="en-US" sz="2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tolerance</a:t>
            </a: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 in mind: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C382E6-BE0A-8F28-176E-0DBB78A1F55E}"/>
              </a:ext>
            </a:extLst>
          </p:cNvPr>
          <p:cNvSpPr/>
          <p:nvPr/>
        </p:nvSpPr>
        <p:spPr>
          <a:xfrm>
            <a:off x="1791792" y="3546383"/>
            <a:ext cx="460837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FDM ≈ ±0.5% (min. = ±0.5 mm)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DA25D8-4856-7973-73F1-0A6FBB6773B5}"/>
              </a:ext>
            </a:extLst>
          </p:cNvPr>
          <p:cNvSpPr/>
          <p:nvPr/>
        </p:nvSpPr>
        <p:spPr>
          <a:xfrm>
            <a:off x="1537792" y="4038826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Choose a type of fit</a:t>
            </a:r>
          </a:p>
        </p:txBody>
      </p:sp>
      <p:pic>
        <p:nvPicPr>
          <p:cNvPr id="25" name="Picture 24" descr="A close-up of a chart&#10;&#10;Description automatically generated">
            <a:extLst>
              <a:ext uri="{FF2B5EF4-FFF2-40B4-BE49-F238E27FC236}">
                <a16:creationId xmlns:a16="http://schemas.microsoft.com/office/drawing/2014/main" id="{0868578C-5909-FC8F-DD73-3E464B819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300" y="1989160"/>
            <a:ext cx="5040389" cy="33602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D13878F-3983-72EB-B45A-3E8B6B102DB9}"/>
              </a:ext>
            </a:extLst>
          </p:cNvPr>
          <p:cNvGrpSpPr/>
          <p:nvPr/>
        </p:nvGrpSpPr>
        <p:grpSpPr>
          <a:xfrm>
            <a:off x="6537608" y="662372"/>
            <a:ext cx="5327122" cy="5841601"/>
            <a:chOff x="6537608" y="662372"/>
            <a:chExt cx="5327122" cy="5841601"/>
          </a:xfrm>
        </p:grpSpPr>
        <p:pic>
          <p:nvPicPr>
            <p:cNvPr id="27" name="Picture 26" descr="A diagram of a diagram of a fit&#10;&#10;Description automatically generated with medium confidence">
              <a:extLst>
                <a:ext uri="{FF2B5EF4-FFF2-40B4-BE49-F238E27FC236}">
                  <a16:creationId xmlns:a16="http://schemas.microsoft.com/office/drawing/2014/main" id="{AC9ED2DC-6DFA-9204-7498-9A4CEB66B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8" t="17706" r="13066" b="13758"/>
            <a:stretch/>
          </p:blipFill>
          <p:spPr>
            <a:xfrm rot="16200000">
              <a:off x="8000293" y="2639536"/>
              <a:ext cx="5841601" cy="1887273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28" name="Title 1">
              <a:extLst>
                <a:ext uri="{FF2B5EF4-FFF2-40B4-BE49-F238E27FC236}">
                  <a16:creationId xmlns:a16="http://schemas.microsoft.com/office/drawing/2014/main" id="{065B1F07-5F7B-3AC5-31EC-05DFA3A27FBF}"/>
                </a:ext>
              </a:extLst>
            </p:cNvPr>
            <p:cNvSpPr txBox="1">
              <a:spLocks/>
            </p:cNvSpPr>
            <p:nvPr/>
          </p:nvSpPr>
          <p:spPr>
            <a:xfrm>
              <a:off x="6997573" y="4161572"/>
              <a:ext cx="2756549" cy="7264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dirty="0">
                  <a:latin typeface="Aptos Black" panose="020B0004020202020204" pitchFamily="34" charset="0"/>
                </a:rPr>
                <a:t>Clearance Fit</a:t>
              </a:r>
            </a:p>
          </p:txBody>
        </p:sp>
        <p:sp>
          <p:nvSpPr>
            <p:cNvPr id="30" name="Title 1">
              <a:extLst>
                <a:ext uri="{FF2B5EF4-FFF2-40B4-BE49-F238E27FC236}">
                  <a16:creationId xmlns:a16="http://schemas.microsoft.com/office/drawing/2014/main" id="{51DF5233-7288-9754-0C07-8B043588DFFA}"/>
                </a:ext>
              </a:extLst>
            </p:cNvPr>
            <p:cNvSpPr txBox="1">
              <a:spLocks/>
            </p:cNvSpPr>
            <p:nvPr/>
          </p:nvSpPr>
          <p:spPr>
            <a:xfrm>
              <a:off x="6537608" y="2702560"/>
              <a:ext cx="3282583" cy="7264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dirty="0">
                  <a:latin typeface="Aptos Black" panose="020B0004020202020204" pitchFamily="34" charset="0"/>
                </a:rPr>
                <a:t>Interference Fit</a:t>
              </a:r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C32F569-571A-AF8B-61CD-8BD3DF84E299}"/>
                </a:ext>
              </a:extLst>
            </p:cNvPr>
            <p:cNvSpPr txBox="1">
              <a:spLocks/>
            </p:cNvSpPr>
            <p:nvPr/>
          </p:nvSpPr>
          <p:spPr>
            <a:xfrm>
              <a:off x="7046532" y="989747"/>
              <a:ext cx="2739467" cy="7264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dirty="0">
                  <a:latin typeface="Aptos Black" panose="020B0004020202020204" pitchFamily="34" charset="0"/>
                </a:rPr>
                <a:t>Transition Fit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4C7FA01-D177-A986-4427-94775484D896}"/>
              </a:ext>
            </a:extLst>
          </p:cNvPr>
          <p:cNvSpPr/>
          <p:nvPr/>
        </p:nvSpPr>
        <p:spPr>
          <a:xfrm>
            <a:off x="1549579" y="4545283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Horizontal &gt; Vertical</a:t>
            </a:r>
          </a:p>
        </p:txBody>
      </p:sp>
    </p:spTree>
    <p:extLst>
      <p:ext uri="{BB962C8B-B14F-4D97-AF65-F5344CB8AC3E}">
        <p14:creationId xmlns:p14="http://schemas.microsoft.com/office/powerpoint/2010/main" val="135106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F173458-3C4B-C630-88B0-9F13B54F7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6650" y="2702560"/>
            <a:ext cx="5064877" cy="2608760"/>
          </a:xfr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txBody>
          <a:bodyPr/>
          <a:lstStyle/>
          <a:p>
            <a:pPr marL="0" indent="0">
              <a:buSzPct val="100000"/>
              <a:buNone/>
            </a:pPr>
            <a:r>
              <a:rPr lang="en-US" sz="26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1CE603-0DCF-3B6A-D243-9DA63B2A2074}"/>
              </a:ext>
            </a:extLst>
          </p:cNvPr>
          <p:cNvGrpSpPr/>
          <p:nvPr/>
        </p:nvGrpSpPr>
        <p:grpSpPr>
          <a:xfrm flipH="1">
            <a:off x="-2" y="251515"/>
            <a:ext cx="6543041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F867886-996A-0DAE-58EC-0C082A56C9D8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0FCA11-DD69-2A22-D71E-C8A8D4380422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C09BD913-869B-5C0A-420D-FCAD8EF4CE50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65A744-1A58-B27D-03DE-0490E4FED66C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430319-2E8F-18C3-AD24-AC49C84A1AF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9C242931-5551-39C4-9939-84E3E813739C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4">
            <a:extLst>
              <a:ext uri="{FF2B5EF4-FFF2-40B4-BE49-F238E27FC236}">
                <a16:creationId xmlns:a16="http://schemas.microsoft.com/office/drawing/2014/main" id="{4D7CDC74-6A5A-41DC-F2E8-DC795A5EC2C5}"/>
              </a:ext>
            </a:extLst>
          </p:cNvPr>
          <p:cNvSpPr txBox="1">
            <a:spLocks/>
          </p:cNvSpPr>
          <p:nvPr/>
        </p:nvSpPr>
        <p:spPr>
          <a:xfrm>
            <a:off x="1827432" y="338244"/>
            <a:ext cx="4268567" cy="1435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Adjusting Slicing</a:t>
            </a:r>
          </a:p>
        </p:txBody>
      </p:sp>
      <p:pic>
        <p:nvPicPr>
          <p:cNvPr id="2" name="Picture 1" descr="A black and white symbol&#10;&#10;Description automatically generated">
            <a:extLst>
              <a:ext uri="{FF2B5EF4-FFF2-40B4-BE49-F238E27FC236}">
                <a16:creationId xmlns:a16="http://schemas.microsoft.com/office/drawing/2014/main" id="{54763E91-1028-9CD6-4445-A11E49AD32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78" b="94667" l="4889" r="95111">
                        <a14:foregroundMark x1="39111" y1="30667" x2="39556" y2="32889"/>
                        <a14:foregroundMark x1="48889" y1="30667" x2="50222" y2="32444"/>
                        <a14:foregroundMark x1="53333" y1="31556" x2="53333" y2="41333"/>
                        <a14:foregroundMark x1="60444" y1="46667" x2="50667" y2="48889"/>
                        <a14:foregroundMark x1="50667" y1="48889" x2="42667" y2="47111"/>
                        <a14:foregroundMark x1="42667" y1="47111" x2="40444" y2="27556"/>
                        <a14:foregroundMark x1="45457" y1="14667" x2="46667" y2="11556"/>
                        <a14:foregroundMark x1="40444" y1="27556" x2="45457" y2="14667"/>
                        <a14:foregroundMark x1="46667" y1="11556" x2="54667" y2="10222"/>
                        <a14:foregroundMark x1="54667" y1="10222" x2="56889" y2="6667"/>
                        <a14:foregroundMark x1="50667" y1="24889" x2="50667" y2="37333"/>
                        <a14:foregroundMark x1="54222" y1="25778" x2="54222" y2="35111"/>
                        <a14:foregroundMark x1="54222" y1="35111" x2="54222" y2="35111"/>
                        <a14:foregroundMark x1="46222" y1="18667" x2="53333" y2="18667"/>
                        <a14:foregroundMark x1="53333" y1="18667" x2="60444" y2="26667"/>
                        <a14:foregroundMark x1="60444" y1="26667" x2="60889" y2="44000"/>
                        <a14:foregroundMark x1="39556" y1="40444" x2="42222" y2="49333"/>
                        <a14:foregroundMark x1="42222" y1="49333" x2="48000" y2="50222"/>
                        <a14:foregroundMark x1="60889" y1="28889" x2="55556" y2="35556"/>
                        <a14:foregroundMark x1="30667" y1="31111" x2="5778" y2="30667"/>
                        <a14:foregroundMark x1="5333" y1="8000" x2="6222" y2="96000"/>
                        <a14:foregroundMark x1="6222" y1="96000" x2="15556" y2="94222"/>
                        <a14:foregroundMark x1="15556" y1="94222" x2="37333" y2="94667"/>
                        <a14:foregroundMark x1="37333" y1="94667" x2="55556" y2="93333"/>
                        <a14:foregroundMark x1="55556" y1="93333" x2="79556" y2="95111"/>
                        <a14:foregroundMark x1="79556" y1="95111" x2="89778" y2="93778"/>
                        <a14:foregroundMark x1="91649" y1="90222" x2="94222" y2="85333"/>
                        <a14:foregroundMark x1="89778" y1="93778" x2="91181" y2="91111"/>
                        <a14:foregroundMark x1="94222" y1="85333" x2="94667" y2="10222"/>
                        <a14:foregroundMark x1="93094" y1="9333" x2="84444" y2="4444"/>
                        <a14:foregroundMark x1="94667" y1="10222" x2="93094" y2="9333"/>
                        <a14:foregroundMark x1="84444" y1="4444" x2="8000" y2="5778"/>
                        <a14:foregroundMark x1="8000" y1="5778" x2="5333" y2="7556"/>
                        <a14:foregroundMark x1="10667" y1="94667" x2="16444" y2="95111"/>
                        <a14:foregroundMark x1="95111" y1="90222" x2="95111" y2="88000"/>
                        <a14:foregroundMark x1="95111" y1="92000" x2="95111" y2="91111"/>
                        <a14:foregroundMark x1="44444" y1="58222" x2="50222" y2="65778"/>
                        <a14:foregroundMark x1="50222" y1="65778" x2="56000" y2="59111"/>
                        <a14:foregroundMark x1="56000" y1="59111" x2="45778" y2="56444"/>
                        <a14:foregroundMark x1="70222" y1="30222" x2="73778" y2="30667"/>
                        <a14:foregroundMark x1="78667" y1="31111" x2="90667" y2="30222"/>
                        <a14:foregroundMark x1="53111" y1="76444" x2="55111" y2="79111"/>
                        <a14:foregroundMark x1="51853" y1="74767" x2="52775" y2="75997"/>
                        <a14:foregroundMark x1="58611" y1="79278" x2="64444" y2="79556"/>
                        <a14:foregroundMark x1="55111" y1="79111" x2="55519" y2="79130"/>
                        <a14:foregroundMark x1="64444" y1="79556" x2="75556" y2="78667"/>
                        <a14:foregroundMark x1="75556" y1="78667" x2="78222" y2="78667"/>
                        <a14:foregroundMark x1="15111" y1="85778" x2="26667" y2="84889"/>
                        <a14:foregroundMark x1="26667" y1="84889" x2="40000" y2="84889"/>
                        <a14:foregroundMark x1="40000" y1="84889" x2="54222" y2="84889"/>
                        <a14:foregroundMark x1="54222" y1="84889" x2="85778" y2="85778"/>
                        <a14:backgroundMark x1="17333" y1="16000" x2="19556" y2="16444"/>
                        <a14:backgroundMark x1="55111" y1="75111" x2="52889" y2="76000"/>
                        <a14:backgroundMark x1="52889" y1="76000" x2="52444" y2="75111"/>
                        <a14:backgroundMark x1="54222" y1="76000" x2="54222" y2="76444"/>
                        <a14:backgroundMark x1="90667" y1="90222" x2="90667" y2="91111"/>
                        <a14:backgroundMark x1="90667" y1="9333" x2="90667" y2="9333"/>
                        <a14:backgroundMark x1="46667" y1="14667" x2="46667" y2="14667"/>
                        <a14:backgroundMark x1="46222" y1="14667" x2="46222" y2="14667"/>
                        <a14:backgroundMark x1="22222" y1="42667" x2="24889" y2="49333"/>
                      </a14:backgroundRemoval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0" y="371493"/>
            <a:ext cx="1172893" cy="121297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819B8B2-EB27-4AA4-C11B-BBCAFE2E3CCD}"/>
              </a:ext>
            </a:extLst>
          </p:cNvPr>
          <p:cNvSpPr txBox="1">
            <a:spLocks/>
          </p:cNvSpPr>
          <p:nvPr/>
        </p:nvSpPr>
        <p:spPr>
          <a:xfrm>
            <a:off x="1576650" y="1849562"/>
            <a:ext cx="4966389" cy="726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ptos Black" panose="020B0004020202020204" pitchFamily="34" charset="0"/>
              </a:rPr>
              <a:t>Solutions to Inaccuracy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39A4A5-D4CA-1B9A-F3FA-BF3BAA0DB5D7}"/>
              </a:ext>
            </a:extLst>
          </p:cNvPr>
          <p:cNvCxnSpPr>
            <a:cxnSpLocks/>
          </p:cNvCxnSpPr>
          <p:nvPr/>
        </p:nvCxnSpPr>
        <p:spPr>
          <a:xfrm>
            <a:off x="1489230" y="2480950"/>
            <a:ext cx="5152367" cy="0"/>
          </a:xfrm>
          <a:prstGeom prst="line">
            <a:avLst/>
          </a:prstGeom>
          <a:ln w="571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6D862A6-6EF3-C73D-1C93-37CF017AE96A}"/>
              </a:ext>
            </a:extLst>
          </p:cNvPr>
          <p:cNvSpPr/>
          <p:nvPr/>
        </p:nvSpPr>
        <p:spPr>
          <a:xfrm>
            <a:off x="1680667" y="2815815"/>
            <a:ext cx="486237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Decrease Layer Height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28D93B-BF94-BF27-CBC6-76C2D08308FB}"/>
              </a:ext>
            </a:extLst>
          </p:cNvPr>
          <p:cNvSpPr/>
          <p:nvPr/>
        </p:nvSpPr>
        <p:spPr>
          <a:xfrm>
            <a:off x="1677902" y="3308258"/>
            <a:ext cx="4862372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Decrease Speed / Acceleration / Jerk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238459-B48B-6CC7-3247-76AC1C36BEA7}"/>
              </a:ext>
            </a:extLst>
          </p:cNvPr>
          <p:cNvSpPr/>
          <p:nvPr/>
        </p:nvSpPr>
        <p:spPr>
          <a:xfrm>
            <a:off x="1677902" y="4200810"/>
            <a:ext cx="48623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&lt; 0.6 mm/s, 3000 mm/s</a:t>
            </a:r>
            <a:r>
              <a:rPr lang="en-US" sz="2400" b="0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2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, 15 mm/s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342D9D9-B8B4-72D5-2442-500B674B6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7708" y="762373"/>
            <a:ext cx="2441133" cy="56252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81A8BDE-FE65-0F49-9969-FCAB0D18CBAF}"/>
              </a:ext>
            </a:extLst>
          </p:cNvPr>
          <p:cNvSpPr/>
          <p:nvPr/>
        </p:nvSpPr>
        <p:spPr>
          <a:xfrm>
            <a:off x="1677902" y="4201111"/>
            <a:ext cx="291314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Other options: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1E2CB2-EF25-6DCE-F7A7-8FC6E6EABB92}"/>
              </a:ext>
            </a:extLst>
          </p:cNvPr>
          <p:cNvSpPr/>
          <p:nvPr/>
        </p:nvSpPr>
        <p:spPr>
          <a:xfrm>
            <a:off x="1678034" y="4647449"/>
            <a:ext cx="49847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pitchFamily="34" charset="0"/>
              </a:rPr>
              <a:t>Outer before Inner walls, coasting</a:t>
            </a:r>
          </a:p>
        </p:txBody>
      </p:sp>
    </p:spTree>
    <p:extLst>
      <p:ext uri="{BB962C8B-B14F-4D97-AF65-F5344CB8AC3E}">
        <p14:creationId xmlns:p14="http://schemas.microsoft.com/office/powerpoint/2010/main" val="157016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0" grpId="1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19EB40B-C138-9E68-4DFB-AE9822F05823}"/>
              </a:ext>
            </a:extLst>
          </p:cNvPr>
          <p:cNvGrpSpPr/>
          <p:nvPr/>
        </p:nvGrpSpPr>
        <p:grpSpPr>
          <a:xfrm flipH="1">
            <a:off x="-2" y="5220813"/>
            <a:ext cx="5869859" cy="1452928"/>
            <a:chOff x="4988169" y="442452"/>
            <a:chExt cx="7203831" cy="973442"/>
          </a:xfrm>
          <a:gradFill>
            <a:gsLst>
              <a:gs pos="48000">
                <a:schemeClr val="accent5">
                  <a:lumMod val="75000"/>
                </a:schemeClr>
              </a:gs>
              <a:gs pos="53000">
                <a:srgbClr val="9C6A6A"/>
              </a:gs>
            </a:gsLst>
            <a:lin ang="5400000" scaled="1"/>
          </a:gra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826ED46-742F-53F0-3819-A7C1BA9D70D1}"/>
                </a:ext>
              </a:extLst>
            </p:cNvPr>
            <p:cNvGrpSpPr/>
            <p:nvPr/>
          </p:nvGrpSpPr>
          <p:grpSpPr>
            <a:xfrm>
              <a:off x="4988169" y="442452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EAD661A-3540-18D5-0939-D52B8A6387B1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836D118C-1F55-3F9C-9297-B023DDE02B94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14E8A0-AC12-6612-AC26-DEAE7AF3A508}"/>
                </a:ext>
              </a:extLst>
            </p:cNvPr>
            <p:cNvGrpSpPr/>
            <p:nvPr/>
          </p:nvGrpSpPr>
          <p:grpSpPr>
            <a:xfrm flipV="1">
              <a:off x="4988169" y="929173"/>
              <a:ext cx="7203831" cy="486721"/>
              <a:chOff x="4988169" y="442452"/>
              <a:chExt cx="7203831" cy="486721"/>
            </a:xfrm>
            <a:grpFill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6A6CA-1A7E-1CDB-DB7C-CF87D599635A}"/>
                  </a:ext>
                </a:extLst>
              </p:cNvPr>
              <p:cNvSpPr/>
              <p:nvPr/>
            </p:nvSpPr>
            <p:spPr>
              <a:xfrm>
                <a:off x="5584723" y="442452"/>
                <a:ext cx="6607277" cy="4867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Triangle 7">
                <a:extLst>
                  <a:ext uri="{FF2B5EF4-FFF2-40B4-BE49-F238E27FC236}">
                    <a16:creationId xmlns:a16="http://schemas.microsoft.com/office/drawing/2014/main" id="{27C1D0B8-2740-3F4B-5C08-7C6D82387644}"/>
                  </a:ext>
                </a:extLst>
              </p:cNvPr>
              <p:cNvSpPr/>
              <p:nvPr/>
            </p:nvSpPr>
            <p:spPr>
              <a:xfrm flipH="1">
                <a:off x="4988169" y="442452"/>
                <a:ext cx="596554" cy="48672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Title 2">
            <a:extLst>
              <a:ext uri="{FF2B5EF4-FFF2-40B4-BE49-F238E27FC236}">
                <a16:creationId xmlns:a16="http://schemas.microsoft.com/office/drawing/2014/main" id="{DAB501CE-34BC-96BD-BE4B-33EA4C40CB77}"/>
              </a:ext>
            </a:extLst>
          </p:cNvPr>
          <p:cNvSpPr txBox="1">
            <a:spLocks/>
          </p:cNvSpPr>
          <p:nvPr/>
        </p:nvSpPr>
        <p:spPr>
          <a:xfrm>
            <a:off x="1337186" y="5298410"/>
            <a:ext cx="4375354" cy="1465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3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4400" dirty="0">
                <a:ln w="952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ptos Black" panose="020B0004020202020204" pitchFamily="34" charset="0"/>
              </a:rPr>
              <a:t>Resources on our Website!</a:t>
            </a:r>
          </a:p>
        </p:txBody>
      </p:sp>
      <p:pic>
        <p:nvPicPr>
          <p:cNvPr id="13" name="Graphic 12" descr="Circles with lines with solid fill">
            <a:extLst>
              <a:ext uri="{FF2B5EF4-FFF2-40B4-BE49-F238E27FC236}">
                <a16:creationId xmlns:a16="http://schemas.microsoft.com/office/drawing/2014/main" id="{434003D4-FE22-702D-4BAF-8043FA1F9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75834"/>
            <a:ext cx="1342886" cy="1342886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37F8F011-CF5E-75AE-B98D-CF93A63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51" y="2033657"/>
            <a:ext cx="5709693" cy="2321409"/>
          </a:xfrm>
        </p:spPr>
        <p:txBody>
          <a:bodyPr/>
          <a:lstStyle/>
          <a:p>
            <a:pPr algn="ctr"/>
            <a:r>
              <a:rPr lang="en-US" sz="7200" i="1" dirty="0">
                <a:latin typeface="Aptos Black" panose="020B0004020202020204" pitchFamily="34" charset="0"/>
              </a:rPr>
              <a:t>Thank you for Attending!</a:t>
            </a:r>
          </a:p>
        </p:txBody>
      </p:sp>
    </p:spTree>
    <p:extLst>
      <p:ext uri="{BB962C8B-B14F-4D97-AF65-F5344CB8AC3E}">
        <p14:creationId xmlns:p14="http://schemas.microsoft.com/office/powerpoint/2010/main" val="3711311808"/>
      </p:ext>
    </p:extLst>
  </p:cSld>
  <p:clrMapOvr>
    <a:masterClrMapping/>
  </p:clrMapOvr>
</p:sld>
</file>

<file path=ppt/theme/theme1.xml><?xml version="1.0" encoding="utf-8"?>
<a:theme xmlns:a="http://schemas.openxmlformats.org/drawingml/2006/main" name="0110_Chapman_Template_SlidesMania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6860</TotalTime>
  <Words>621</Words>
  <Application>Microsoft Office PowerPoint</Application>
  <PresentationFormat>Widescreen</PresentationFormat>
  <Paragraphs>163</Paragraphs>
  <Slides>18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Aptos</vt:lpstr>
      <vt:lpstr>Aptos Black</vt:lpstr>
      <vt:lpstr>Arial</vt:lpstr>
      <vt:lpstr>Barlow Condensed</vt:lpstr>
      <vt:lpstr>Berlin Sans FB</vt:lpstr>
      <vt:lpstr>Calibri</vt:lpstr>
      <vt:lpstr>Cambria Math</vt:lpstr>
      <vt:lpstr>Homemade Apple</vt:lpstr>
      <vt:lpstr>Montserrat</vt:lpstr>
      <vt:lpstr>Montserrat Medium</vt:lpstr>
      <vt:lpstr>Poppins</vt:lpstr>
      <vt:lpstr>Wingdings</vt:lpstr>
      <vt:lpstr>0110_Chapman_Template_SlidesMania</vt:lpstr>
      <vt:lpstr>Intro to 3D Printing for BME</vt:lpstr>
      <vt:lpstr>What is 3D Printing?</vt:lpstr>
      <vt:lpstr>PowerPoint Presentation</vt:lpstr>
      <vt:lpstr>PowerPoint Presentation</vt:lpstr>
      <vt:lpstr>PowerPoint Presentation</vt:lpstr>
      <vt:lpstr>PowerPoint Presentation</vt:lpstr>
      <vt:lpstr>Designing a Model</vt:lpstr>
      <vt:lpstr>What is Slicing?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Attending!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Research</dc:title>
  <dc:creator>Rivera Ruiz, Alejandro I</dc:creator>
  <cp:lastModifiedBy>Rivera Ruiz, Alejandro I</cp:lastModifiedBy>
  <cp:revision>79</cp:revision>
  <dcterms:created xsi:type="dcterms:W3CDTF">2024-05-21T14:47:47Z</dcterms:created>
  <dcterms:modified xsi:type="dcterms:W3CDTF">2024-09-21T23:07:30Z</dcterms:modified>
</cp:coreProperties>
</file>